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12"/>
  </p:notesMasterIdLst>
  <p:handoutMasterIdLst>
    <p:handoutMasterId r:id="rId13"/>
  </p:handoutMasterIdLst>
  <p:sldIdLst>
    <p:sldId id="470" r:id="rId2"/>
    <p:sldId id="471" r:id="rId3"/>
    <p:sldId id="472" r:id="rId4"/>
    <p:sldId id="473" r:id="rId5"/>
    <p:sldId id="474" r:id="rId6"/>
    <p:sldId id="475" r:id="rId7"/>
    <p:sldId id="476" r:id="rId8"/>
    <p:sldId id="478" r:id="rId9"/>
    <p:sldId id="481" r:id="rId10"/>
    <p:sldId id="482" r:id="rId11"/>
  </p:sldIdLst>
  <p:sldSz cx="9144000" cy="6858000" type="screen4x3"/>
  <p:notesSz cx="6797675" cy="987266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237"/>
    <a:srgbClr val="DB0812"/>
    <a:srgbClr val="FFFFFF"/>
    <a:srgbClr val="F9F7B1"/>
    <a:srgbClr val="F1E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 Suhajdova" userId="de503000-e4e5-4f36-9b44-7d676a6426ec" providerId="ADAL" clId="{E1DC859A-2600-492B-BA1E-5E0165346C79}"/>
    <pc:docChg chg="delSld modSld">
      <pc:chgData name="Nikola Suhajdova" userId="de503000-e4e5-4f36-9b44-7d676a6426ec" providerId="ADAL" clId="{E1DC859A-2600-492B-BA1E-5E0165346C79}" dt="2024-11-25T06:29:03.605" v="27" actId="20577"/>
      <pc:docMkLst>
        <pc:docMk/>
      </pc:docMkLst>
      <pc:sldChg chg="del">
        <pc:chgData name="Nikola Suhajdova" userId="de503000-e4e5-4f36-9b44-7d676a6426ec" providerId="ADAL" clId="{E1DC859A-2600-492B-BA1E-5E0165346C79}" dt="2024-11-25T06:28:58.022" v="24" actId="47"/>
        <pc:sldMkLst>
          <pc:docMk/>
          <pc:sldMk cId="0" sldId="279"/>
        </pc:sldMkLst>
      </pc:sldChg>
      <pc:sldChg chg="del">
        <pc:chgData name="Nikola Suhajdova" userId="de503000-e4e5-4f36-9b44-7d676a6426ec" providerId="ADAL" clId="{E1DC859A-2600-492B-BA1E-5E0165346C79}" dt="2024-11-25T06:27:41.330" v="0" actId="47"/>
        <pc:sldMkLst>
          <pc:docMk/>
          <pc:sldMk cId="2512621019" sldId="445"/>
        </pc:sldMkLst>
      </pc:sldChg>
      <pc:sldChg chg="del">
        <pc:chgData name="Nikola Suhajdova" userId="de503000-e4e5-4f36-9b44-7d676a6426ec" providerId="ADAL" clId="{E1DC859A-2600-492B-BA1E-5E0165346C79}" dt="2024-11-25T06:27:42.407" v="1" actId="47"/>
        <pc:sldMkLst>
          <pc:docMk/>
          <pc:sldMk cId="4196461228" sldId="446"/>
        </pc:sldMkLst>
      </pc:sldChg>
      <pc:sldChg chg="del">
        <pc:chgData name="Nikola Suhajdova" userId="de503000-e4e5-4f36-9b44-7d676a6426ec" providerId="ADAL" clId="{E1DC859A-2600-492B-BA1E-5E0165346C79}" dt="2024-11-25T06:27:43.375" v="2" actId="47"/>
        <pc:sldMkLst>
          <pc:docMk/>
          <pc:sldMk cId="2870020494" sldId="447"/>
        </pc:sldMkLst>
      </pc:sldChg>
      <pc:sldChg chg="del">
        <pc:chgData name="Nikola Suhajdova" userId="de503000-e4e5-4f36-9b44-7d676a6426ec" providerId="ADAL" clId="{E1DC859A-2600-492B-BA1E-5E0165346C79}" dt="2024-11-25T06:27:44.476" v="3" actId="47"/>
        <pc:sldMkLst>
          <pc:docMk/>
          <pc:sldMk cId="3273265572" sldId="448"/>
        </pc:sldMkLst>
      </pc:sldChg>
      <pc:sldChg chg="del">
        <pc:chgData name="Nikola Suhajdova" userId="de503000-e4e5-4f36-9b44-7d676a6426ec" providerId="ADAL" clId="{E1DC859A-2600-492B-BA1E-5E0165346C79}" dt="2024-11-25T06:27:45.506" v="4" actId="47"/>
        <pc:sldMkLst>
          <pc:docMk/>
          <pc:sldMk cId="3574228188" sldId="450"/>
        </pc:sldMkLst>
      </pc:sldChg>
      <pc:sldChg chg="del">
        <pc:chgData name="Nikola Suhajdova" userId="de503000-e4e5-4f36-9b44-7d676a6426ec" providerId="ADAL" clId="{E1DC859A-2600-492B-BA1E-5E0165346C79}" dt="2024-11-25T06:27:46.510" v="5" actId="47"/>
        <pc:sldMkLst>
          <pc:docMk/>
          <pc:sldMk cId="4185843114" sldId="451"/>
        </pc:sldMkLst>
      </pc:sldChg>
      <pc:sldChg chg="del">
        <pc:chgData name="Nikola Suhajdova" userId="de503000-e4e5-4f36-9b44-7d676a6426ec" providerId="ADAL" clId="{E1DC859A-2600-492B-BA1E-5E0165346C79}" dt="2024-11-25T06:27:49.454" v="7" actId="47"/>
        <pc:sldMkLst>
          <pc:docMk/>
          <pc:sldMk cId="1970751385" sldId="452"/>
        </pc:sldMkLst>
      </pc:sldChg>
      <pc:sldChg chg="del">
        <pc:chgData name="Nikola Suhajdova" userId="de503000-e4e5-4f36-9b44-7d676a6426ec" providerId="ADAL" clId="{E1DC859A-2600-492B-BA1E-5E0165346C79}" dt="2024-11-25T06:27:50.928" v="8" actId="47"/>
        <pc:sldMkLst>
          <pc:docMk/>
          <pc:sldMk cId="2600942160" sldId="453"/>
        </pc:sldMkLst>
      </pc:sldChg>
      <pc:sldChg chg="del">
        <pc:chgData name="Nikola Suhajdova" userId="de503000-e4e5-4f36-9b44-7d676a6426ec" providerId="ADAL" clId="{E1DC859A-2600-492B-BA1E-5E0165346C79}" dt="2024-11-25T06:27:52.185" v="9" actId="47"/>
        <pc:sldMkLst>
          <pc:docMk/>
          <pc:sldMk cId="484063942" sldId="457"/>
        </pc:sldMkLst>
      </pc:sldChg>
      <pc:sldChg chg="del">
        <pc:chgData name="Nikola Suhajdova" userId="de503000-e4e5-4f36-9b44-7d676a6426ec" providerId="ADAL" clId="{E1DC859A-2600-492B-BA1E-5E0165346C79}" dt="2024-11-25T06:28:00.262" v="15" actId="47"/>
        <pc:sldMkLst>
          <pc:docMk/>
          <pc:sldMk cId="3000435568" sldId="458"/>
        </pc:sldMkLst>
      </pc:sldChg>
      <pc:sldChg chg="del">
        <pc:chgData name="Nikola Suhajdova" userId="de503000-e4e5-4f36-9b44-7d676a6426ec" providerId="ADAL" clId="{E1DC859A-2600-492B-BA1E-5E0165346C79}" dt="2024-11-25T06:28:14.730" v="16" actId="47"/>
        <pc:sldMkLst>
          <pc:docMk/>
          <pc:sldMk cId="4002344319" sldId="459"/>
        </pc:sldMkLst>
      </pc:sldChg>
      <pc:sldChg chg="del">
        <pc:chgData name="Nikola Suhajdova" userId="de503000-e4e5-4f36-9b44-7d676a6426ec" providerId="ADAL" clId="{E1DC859A-2600-492B-BA1E-5E0165346C79}" dt="2024-11-25T06:28:16.144" v="17" actId="47"/>
        <pc:sldMkLst>
          <pc:docMk/>
          <pc:sldMk cId="478399387" sldId="460"/>
        </pc:sldMkLst>
      </pc:sldChg>
      <pc:sldChg chg="del">
        <pc:chgData name="Nikola Suhajdova" userId="de503000-e4e5-4f36-9b44-7d676a6426ec" providerId="ADAL" clId="{E1DC859A-2600-492B-BA1E-5E0165346C79}" dt="2024-11-25T06:27:53.488" v="10" actId="47"/>
        <pc:sldMkLst>
          <pc:docMk/>
          <pc:sldMk cId="3244253007" sldId="461"/>
        </pc:sldMkLst>
      </pc:sldChg>
      <pc:sldChg chg="del">
        <pc:chgData name="Nikola Suhajdova" userId="de503000-e4e5-4f36-9b44-7d676a6426ec" providerId="ADAL" clId="{E1DC859A-2600-492B-BA1E-5E0165346C79}" dt="2024-11-25T06:27:54.993" v="11" actId="47"/>
        <pc:sldMkLst>
          <pc:docMk/>
          <pc:sldMk cId="2247693644" sldId="462"/>
        </pc:sldMkLst>
      </pc:sldChg>
      <pc:sldChg chg="del">
        <pc:chgData name="Nikola Suhajdova" userId="de503000-e4e5-4f36-9b44-7d676a6426ec" providerId="ADAL" clId="{E1DC859A-2600-492B-BA1E-5E0165346C79}" dt="2024-11-25T06:27:55.911" v="12" actId="47"/>
        <pc:sldMkLst>
          <pc:docMk/>
          <pc:sldMk cId="1046475855" sldId="463"/>
        </pc:sldMkLst>
      </pc:sldChg>
      <pc:sldChg chg="del">
        <pc:chgData name="Nikola Suhajdova" userId="de503000-e4e5-4f36-9b44-7d676a6426ec" providerId="ADAL" clId="{E1DC859A-2600-492B-BA1E-5E0165346C79}" dt="2024-11-25T06:27:56.958" v="13" actId="47"/>
        <pc:sldMkLst>
          <pc:docMk/>
          <pc:sldMk cId="3064128485" sldId="464"/>
        </pc:sldMkLst>
      </pc:sldChg>
      <pc:sldChg chg="del">
        <pc:chgData name="Nikola Suhajdova" userId="de503000-e4e5-4f36-9b44-7d676a6426ec" providerId="ADAL" clId="{E1DC859A-2600-492B-BA1E-5E0165346C79}" dt="2024-11-25T06:27:58.599" v="14" actId="47"/>
        <pc:sldMkLst>
          <pc:docMk/>
          <pc:sldMk cId="3356732170" sldId="465"/>
        </pc:sldMkLst>
      </pc:sldChg>
      <pc:sldChg chg="del">
        <pc:chgData name="Nikola Suhajdova" userId="de503000-e4e5-4f36-9b44-7d676a6426ec" providerId="ADAL" clId="{E1DC859A-2600-492B-BA1E-5E0165346C79}" dt="2024-11-25T06:28:17.574" v="18" actId="47"/>
        <pc:sldMkLst>
          <pc:docMk/>
          <pc:sldMk cId="1140871507" sldId="466"/>
        </pc:sldMkLst>
      </pc:sldChg>
      <pc:sldChg chg="del">
        <pc:chgData name="Nikola Suhajdova" userId="de503000-e4e5-4f36-9b44-7d676a6426ec" providerId="ADAL" clId="{E1DC859A-2600-492B-BA1E-5E0165346C79}" dt="2024-11-25T06:28:18.528" v="19" actId="47"/>
        <pc:sldMkLst>
          <pc:docMk/>
          <pc:sldMk cId="902094987" sldId="467"/>
        </pc:sldMkLst>
      </pc:sldChg>
      <pc:sldChg chg="del">
        <pc:chgData name="Nikola Suhajdova" userId="de503000-e4e5-4f36-9b44-7d676a6426ec" providerId="ADAL" clId="{E1DC859A-2600-492B-BA1E-5E0165346C79}" dt="2024-11-25T06:28:19.678" v="20" actId="47"/>
        <pc:sldMkLst>
          <pc:docMk/>
          <pc:sldMk cId="2307206237" sldId="468"/>
        </pc:sldMkLst>
      </pc:sldChg>
      <pc:sldChg chg="del">
        <pc:chgData name="Nikola Suhajdova" userId="de503000-e4e5-4f36-9b44-7d676a6426ec" providerId="ADAL" clId="{E1DC859A-2600-492B-BA1E-5E0165346C79}" dt="2024-11-25T06:28:20.797" v="21" actId="47"/>
        <pc:sldMkLst>
          <pc:docMk/>
          <pc:sldMk cId="1407628981" sldId="469"/>
        </pc:sldMkLst>
      </pc:sldChg>
      <pc:sldChg chg="modSp mod">
        <pc:chgData name="Nikola Suhajdova" userId="de503000-e4e5-4f36-9b44-7d676a6426ec" providerId="ADAL" clId="{E1DC859A-2600-492B-BA1E-5E0165346C79}" dt="2024-11-25T06:29:03.605" v="27" actId="20577"/>
        <pc:sldMkLst>
          <pc:docMk/>
          <pc:sldMk cId="3034931572" sldId="470"/>
        </pc:sldMkLst>
        <pc:spChg chg="mod">
          <ac:chgData name="Nikola Suhajdova" userId="de503000-e4e5-4f36-9b44-7d676a6426ec" providerId="ADAL" clId="{E1DC859A-2600-492B-BA1E-5E0165346C79}" dt="2024-11-25T06:29:03.605" v="27" actId="20577"/>
          <ac:spMkLst>
            <pc:docMk/>
            <pc:sldMk cId="3034931572" sldId="470"/>
            <ac:spMk id="4" creationId="{71A6982F-42C8-47F3-6B18-5EE8674EB03A}"/>
          </ac:spMkLst>
        </pc:spChg>
      </pc:sldChg>
      <pc:sldChg chg="del">
        <pc:chgData name="Nikola Suhajdova" userId="de503000-e4e5-4f36-9b44-7d676a6426ec" providerId="ADAL" clId="{E1DC859A-2600-492B-BA1E-5E0165346C79}" dt="2024-11-25T06:28:38.134" v="22" actId="47"/>
        <pc:sldMkLst>
          <pc:docMk/>
          <pc:sldMk cId="1462368609" sldId="483"/>
        </pc:sldMkLst>
      </pc:sldChg>
      <pc:sldChg chg="del">
        <pc:chgData name="Nikola Suhajdova" userId="de503000-e4e5-4f36-9b44-7d676a6426ec" providerId="ADAL" clId="{E1DC859A-2600-492B-BA1E-5E0165346C79}" dt="2024-11-25T06:28:39.592" v="23" actId="47"/>
        <pc:sldMkLst>
          <pc:docMk/>
          <pc:sldMk cId="3822933603" sldId="484"/>
        </pc:sldMkLst>
      </pc:sldChg>
      <pc:sldChg chg="del">
        <pc:chgData name="Nikola Suhajdova" userId="de503000-e4e5-4f36-9b44-7d676a6426ec" providerId="ADAL" clId="{E1DC859A-2600-492B-BA1E-5E0165346C79}" dt="2024-11-25T06:27:47.533" v="6" actId="47"/>
        <pc:sldMkLst>
          <pc:docMk/>
          <pc:sldMk cId="4268870078" sldId="486"/>
        </pc:sldMkLst>
      </pc:sldChg>
    </pc:docChg>
  </pc:docChgLst>
  <pc:docChgLst>
    <pc:chgData name="Michaela Cernekova" userId="0fd28da1-624a-4d42-bf65-367ea1c6494d" providerId="ADAL" clId="{0A3EF303-8A48-40D3-A3F2-7958D9598449}"/>
    <pc:docChg chg="undo redo custSel addSld delSld modSld sldOrd modNotesMaster modHandout">
      <pc:chgData name="Michaela Cernekova" userId="0fd28da1-624a-4d42-bf65-367ea1c6494d" providerId="ADAL" clId="{0A3EF303-8A48-40D3-A3F2-7958D9598449}" dt="2024-09-26T12:13:46.622" v="4857" actId="1036"/>
      <pc:docMkLst>
        <pc:docMk/>
      </pc:docMkLst>
      <pc:sldChg chg="modSp mod setBg">
        <pc:chgData name="Michaela Cernekova" userId="0fd28da1-624a-4d42-bf65-367ea1c6494d" providerId="ADAL" clId="{0A3EF303-8A48-40D3-A3F2-7958D9598449}" dt="2024-09-23T16:02:14.031" v="4125" actId="20577"/>
        <pc:sldMkLst>
          <pc:docMk/>
          <pc:sldMk cId="0" sldId="279"/>
        </pc:sldMkLst>
        <pc:spChg chg="mod">
          <ac:chgData name="Michaela Cernekova" userId="0fd28da1-624a-4d42-bf65-367ea1c6494d" providerId="ADAL" clId="{0A3EF303-8A48-40D3-A3F2-7958D9598449}" dt="2024-09-20T12:40:27.860" v="89" actId="1038"/>
          <ac:spMkLst>
            <pc:docMk/>
            <pc:sldMk cId="0" sldId="279"/>
            <ac:spMk id="5" creationId="{00000000-0000-0000-0000-000000000000}"/>
          </ac:spMkLst>
        </pc:spChg>
        <pc:spChg chg="mod">
          <ac:chgData name="Michaela Cernekova" userId="0fd28da1-624a-4d42-bf65-367ea1c6494d" providerId="ADAL" clId="{0A3EF303-8A48-40D3-A3F2-7958D9598449}" dt="2024-09-23T16:02:14.031" v="4125" actId="20577"/>
          <ac:spMkLst>
            <pc:docMk/>
            <pc:sldMk cId="0" sldId="279"/>
            <ac:spMk id="10241" creationId="{00000000-0000-0000-0000-000000000000}"/>
          </ac:spMkLst>
        </pc:spChg>
        <pc:picChg chg="mod">
          <ac:chgData name="Michaela Cernekova" userId="0fd28da1-624a-4d42-bf65-367ea1c6494d" providerId="ADAL" clId="{0A3EF303-8A48-40D3-A3F2-7958D9598449}" dt="2024-09-20T12:58:21.252" v="199" actId="1076"/>
          <ac:picMkLst>
            <pc:docMk/>
            <pc:sldMk cId="0" sldId="279"/>
            <ac:picMk id="3" creationId="{77486EEB-42A1-472C-B883-9ADEFE765094}"/>
          </ac:picMkLst>
        </pc:picChg>
        <pc:picChg chg="mod">
          <ac:chgData name="Michaela Cernekova" userId="0fd28da1-624a-4d42-bf65-367ea1c6494d" providerId="ADAL" clId="{0A3EF303-8A48-40D3-A3F2-7958D9598449}" dt="2024-09-22T10:36:30.202" v="969" actId="1076"/>
          <ac:picMkLst>
            <pc:docMk/>
            <pc:sldMk cId="0" sldId="279"/>
            <ac:picMk id="4" creationId="{02B73597-7BF4-4C92-89D6-D67CBC2666EC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08:52:31.617" v="228" actId="47"/>
        <pc:sldMkLst>
          <pc:docMk/>
          <pc:sldMk cId="4288377825" sldId="296"/>
        </pc:sldMkLst>
        <pc:spChg chg="mod">
          <ac:chgData name="Michaela Cernekova" userId="0fd28da1-624a-4d42-bf65-367ea1c6494d" providerId="ADAL" clId="{0A3EF303-8A48-40D3-A3F2-7958D9598449}" dt="2024-09-22T08:47:47.709" v="212" actId="1035"/>
          <ac:spMkLst>
            <pc:docMk/>
            <pc:sldMk cId="4288377825" sldId="296"/>
            <ac:spMk id="5" creationId="{00000000-0000-0000-0000-000000000000}"/>
          </ac:spMkLst>
        </pc:spChg>
        <pc:spChg chg="add del">
          <ac:chgData name="Michaela Cernekova" userId="0fd28da1-624a-4d42-bf65-367ea1c6494d" providerId="ADAL" clId="{0A3EF303-8A48-40D3-A3F2-7958D9598449}" dt="2024-09-22T08:52:00.843" v="226" actId="21"/>
          <ac:spMkLst>
            <pc:docMk/>
            <pc:sldMk cId="4288377825" sldId="296"/>
            <ac:spMk id="11" creationId="{976AB373-7B5C-0EF7-C399-6DF10850D236}"/>
          </ac:spMkLst>
        </pc:spChg>
        <pc:spChg chg="del">
          <ac:chgData name="Michaela Cernekova" userId="0fd28da1-624a-4d42-bf65-367ea1c6494d" providerId="ADAL" clId="{0A3EF303-8A48-40D3-A3F2-7958D9598449}" dt="2024-09-22T08:49:54.212" v="214" actId="21"/>
          <ac:spMkLst>
            <pc:docMk/>
            <pc:sldMk cId="4288377825" sldId="296"/>
            <ac:spMk id="12" creationId="{6AFBFD98-90E6-6536-86DC-B0EF58788A07}"/>
          </ac:spMkLst>
        </pc:spChg>
        <pc:picChg chg="mod">
          <ac:chgData name="Michaela Cernekova" userId="0fd28da1-624a-4d42-bf65-367ea1c6494d" providerId="ADAL" clId="{0A3EF303-8A48-40D3-A3F2-7958D9598449}" dt="2024-09-20T12:54:27.413" v="190" actId="1076"/>
          <ac:picMkLst>
            <pc:docMk/>
            <pc:sldMk cId="4288377825" sldId="296"/>
            <ac:picMk id="3" creationId="{77486EEB-42A1-472C-B883-9ADEFE765094}"/>
          </ac:picMkLst>
        </pc:picChg>
      </pc:sldChg>
      <pc:sldChg chg="delSp del mod">
        <pc:chgData name="Michaela Cernekova" userId="0fd28da1-624a-4d42-bf65-367ea1c6494d" providerId="ADAL" clId="{0A3EF303-8A48-40D3-A3F2-7958D9598449}" dt="2024-09-22T10:16:06.206" v="810" actId="47"/>
        <pc:sldMkLst>
          <pc:docMk/>
          <pc:sldMk cId="1694998661" sldId="298"/>
        </pc:sldMkLst>
        <pc:spChg chg="del">
          <ac:chgData name="Michaela Cernekova" userId="0fd28da1-624a-4d42-bf65-367ea1c6494d" providerId="ADAL" clId="{0A3EF303-8A48-40D3-A3F2-7958D9598449}" dt="2024-09-22T10:12:13.274" v="690" actId="21"/>
          <ac:spMkLst>
            <pc:docMk/>
            <pc:sldMk cId="1694998661" sldId="298"/>
            <ac:spMk id="4" creationId="{B891E011-C1F7-8CA9-E307-FABAABC28A60}"/>
          </ac:spMkLst>
        </pc:spChg>
        <pc:spChg chg="del">
          <ac:chgData name="Michaela Cernekova" userId="0fd28da1-624a-4d42-bf65-367ea1c6494d" providerId="ADAL" clId="{0A3EF303-8A48-40D3-A3F2-7958D9598449}" dt="2024-09-22T10:12:29.790" v="692" actId="21"/>
          <ac:spMkLst>
            <pc:docMk/>
            <pc:sldMk cId="1694998661" sldId="298"/>
            <ac:spMk id="10" creationId="{2EAF1DCD-5CD9-B4B4-800D-F1886C4892BE}"/>
          </ac:spMkLst>
        </pc:spChg>
        <pc:picChg chg="del">
          <ac:chgData name="Michaela Cernekova" userId="0fd28da1-624a-4d42-bf65-367ea1c6494d" providerId="ADAL" clId="{0A3EF303-8A48-40D3-A3F2-7958D9598449}" dt="2024-09-22T10:12:48.991" v="694" actId="21"/>
          <ac:picMkLst>
            <pc:docMk/>
            <pc:sldMk cId="1694998661" sldId="298"/>
            <ac:picMk id="11" creationId="{FCA76CD5-A815-4B5F-8CF9-823E725C2618}"/>
          </ac:picMkLst>
        </pc:picChg>
        <pc:picChg chg="del">
          <ac:chgData name="Michaela Cernekova" userId="0fd28da1-624a-4d42-bf65-367ea1c6494d" providerId="ADAL" clId="{0A3EF303-8A48-40D3-A3F2-7958D9598449}" dt="2024-09-22T10:13:17.298" v="698" actId="21"/>
          <ac:picMkLst>
            <pc:docMk/>
            <pc:sldMk cId="1694998661" sldId="298"/>
            <ac:picMk id="12" creationId="{D40952A8-79EB-3790-4AF3-40DA0C250BA5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09:22:41.493" v="418" actId="47"/>
        <pc:sldMkLst>
          <pc:docMk/>
          <pc:sldMk cId="0" sldId="302"/>
        </pc:sldMkLst>
        <pc:spChg chg="del">
          <ac:chgData name="Michaela Cernekova" userId="0fd28da1-624a-4d42-bf65-367ea1c6494d" providerId="ADAL" clId="{0A3EF303-8A48-40D3-A3F2-7958D9598449}" dt="2024-09-22T09:10:15.755" v="332" actId="21"/>
          <ac:spMkLst>
            <pc:docMk/>
            <pc:sldMk cId="0" sldId="302"/>
            <ac:spMk id="5" creationId="{00000000-0000-0000-0000-000000000000}"/>
          </ac:spMkLst>
        </pc:spChg>
        <pc:spChg chg="add mod">
          <ac:chgData name="Michaela Cernekova" userId="0fd28da1-624a-4d42-bf65-367ea1c6494d" providerId="ADAL" clId="{0A3EF303-8A48-40D3-A3F2-7958D9598449}" dt="2024-09-22T09:10:15.755" v="332" actId="21"/>
          <ac:spMkLst>
            <pc:docMk/>
            <pc:sldMk cId="0" sldId="302"/>
            <ac:spMk id="6" creationId="{A8F7A0AA-6DDB-1914-F981-49150F7BF024}"/>
          </ac:spMkLst>
        </pc:spChg>
        <pc:spChg chg="del">
          <ac:chgData name="Michaela Cernekova" userId="0fd28da1-624a-4d42-bf65-367ea1c6494d" providerId="ADAL" clId="{0A3EF303-8A48-40D3-A3F2-7958D9598449}" dt="2024-09-22T09:10:31.543" v="334" actId="21"/>
          <ac:spMkLst>
            <pc:docMk/>
            <pc:sldMk cId="0" sldId="302"/>
            <ac:spMk id="7" creationId="{00000000-0000-0000-0000-000000000000}"/>
          </ac:spMkLst>
        </pc:spChg>
        <pc:spChg chg="del">
          <ac:chgData name="Michaela Cernekova" userId="0fd28da1-624a-4d42-bf65-367ea1c6494d" providerId="ADAL" clId="{0A3EF303-8A48-40D3-A3F2-7958D9598449}" dt="2024-09-22T09:11:43.666" v="348" actId="21"/>
          <ac:spMkLst>
            <pc:docMk/>
            <pc:sldMk cId="0" sldId="302"/>
            <ac:spMk id="8" creationId="{00000000-0000-0000-0000-000000000000}"/>
          </ac:spMkLst>
        </pc:spChg>
        <pc:spChg chg="add del mod">
          <ac:chgData name="Michaela Cernekova" userId="0fd28da1-624a-4d42-bf65-367ea1c6494d" providerId="ADAL" clId="{0A3EF303-8A48-40D3-A3F2-7958D9598449}" dt="2024-09-22T09:12:15.004" v="350" actId="21"/>
          <ac:spMkLst>
            <pc:docMk/>
            <pc:sldMk cId="0" sldId="302"/>
            <ac:spMk id="11" creationId="{A88D8337-95B1-05DA-DCC8-9605DA5504E3}"/>
          </ac:spMkLst>
        </pc:spChg>
        <pc:spChg chg="del">
          <ac:chgData name="Michaela Cernekova" userId="0fd28da1-624a-4d42-bf65-367ea1c6494d" providerId="ADAL" clId="{0A3EF303-8A48-40D3-A3F2-7958D9598449}" dt="2024-09-22T09:13:07.038" v="353" actId="21"/>
          <ac:spMkLst>
            <pc:docMk/>
            <pc:sldMk cId="0" sldId="302"/>
            <ac:spMk id="15" creationId="{00000000-0000-0000-0000-000000000000}"/>
          </ac:spMkLst>
        </pc:spChg>
        <pc:spChg chg="del">
          <ac:chgData name="Michaela Cernekova" userId="0fd28da1-624a-4d42-bf65-367ea1c6494d" providerId="ADAL" clId="{0A3EF303-8A48-40D3-A3F2-7958D9598449}" dt="2024-09-22T09:15:05.731" v="363" actId="21"/>
          <ac:spMkLst>
            <pc:docMk/>
            <pc:sldMk cId="0" sldId="302"/>
            <ac:spMk id="16" creationId="{00000000-0000-0000-0000-000000000000}"/>
          </ac:spMkLst>
        </pc:spChg>
        <pc:spChg chg="del">
          <ac:chgData name="Michaela Cernekova" userId="0fd28da1-624a-4d42-bf65-367ea1c6494d" providerId="ADAL" clId="{0A3EF303-8A48-40D3-A3F2-7958D9598449}" dt="2024-09-22T09:16:04.194" v="371" actId="21"/>
          <ac:spMkLst>
            <pc:docMk/>
            <pc:sldMk cId="0" sldId="302"/>
            <ac:spMk id="17" creationId="{00000000-0000-0000-0000-000000000000}"/>
          </ac:spMkLst>
        </pc:spChg>
        <pc:spChg chg="del">
          <ac:chgData name="Michaela Cernekova" userId="0fd28da1-624a-4d42-bf65-367ea1c6494d" providerId="ADAL" clId="{0A3EF303-8A48-40D3-A3F2-7958D9598449}" dt="2024-09-22T09:13:23.184" v="355" actId="21"/>
          <ac:spMkLst>
            <pc:docMk/>
            <pc:sldMk cId="0" sldId="302"/>
            <ac:spMk id="18" creationId="{00000000-0000-0000-0000-000000000000}"/>
          </ac:spMkLst>
        </pc:spChg>
        <pc:spChg chg="del">
          <ac:chgData name="Michaela Cernekova" userId="0fd28da1-624a-4d42-bf65-367ea1c6494d" providerId="ADAL" clId="{0A3EF303-8A48-40D3-A3F2-7958D9598449}" dt="2024-09-22T09:14:50.884" v="361" actId="21"/>
          <ac:spMkLst>
            <pc:docMk/>
            <pc:sldMk cId="0" sldId="302"/>
            <ac:spMk id="19" creationId="{00000000-0000-0000-0000-000000000000}"/>
          </ac:spMkLst>
        </pc:spChg>
        <pc:cxnChg chg="del">
          <ac:chgData name="Michaela Cernekova" userId="0fd28da1-624a-4d42-bf65-367ea1c6494d" providerId="ADAL" clId="{0A3EF303-8A48-40D3-A3F2-7958D9598449}" dt="2024-09-22T09:12:45.433" v="351" actId="21"/>
          <ac:cxnSpMkLst>
            <pc:docMk/>
            <pc:sldMk cId="0" sldId="302"/>
            <ac:cxnSpMk id="9" creationId="{00000000-0000-0000-0000-000000000000}"/>
          </ac:cxnSpMkLst>
        </pc:cxnChg>
        <pc:cxnChg chg="del">
          <ac:chgData name="Michaela Cernekova" userId="0fd28da1-624a-4d42-bf65-367ea1c6494d" providerId="ADAL" clId="{0A3EF303-8A48-40D3-A3F2-7958D9598449}" dt="2024-09-22T09:15:20.191" v="365" actId="21"/>
          <ac:cxnSpMkLst>
            <pc:docMk/>
            <pc:sldMk cId="0" sldId="302"/>
            <ac:cxnSpMk id="22" creationId="{00000000-0000-0000-0000-000000000000}"/>
          </ac:cxnSpMkLst>
        </pc:cxnChg>
        <pc:cxnChg chg="del">
          <ac:chgData name="Michaela Cernekova" userId="0fd28da1-624a-4d42-bf65-367ea1c6494d" providerId="ADAL" clId="{0A3EF303-8A48-40D3-A3F2-7958D9598449}" dt="2024-09-22T09:15:40.747" v="367" actId="21"/>
          <ac:cxnSpMkLst>
            <pc:docMk/>
            <pc:sldMk cId="0" sldId="302"/>
            <ac:cxnSpMk id="26" creationId="{00000000-0000-0000-0000-000000000000}"/>
          </ac:cxnSpMkLst>
        </pc:cxnChg>
        <pc:cxnChg chg="del">
          <ac:chgData name="Michaela Cernekova" userId="0fd28da1-624a-4d42-bf65-367ea1c6494d" providerId="ADAL" clId="{0A3EF303-8A48-40D3-A3F2-7958D9598449}" dt="2024-09-22T09:15:52.677" v="369" actId="21"/>
          <ac:cxnSpMkLst>
            <pc:docMk/>
            <pc:sldMk cId="0" sldId="302"/>
            <ac:cxnSpMk id="29" creationId="{00000000-0000-0000-0000-000000000000}"/>
          </ac:cxnSpMkLst>
        </pc:cxnChg>
        <pc:cxnChg chg="del">
          <ac:chgData name="Michaela Cernekova" userId="0fd28da1-624a-4d42-bf65-367ea1c6494d" providerId="ADAL" clId="{0A3EF303-8A48-40D3-A3F2-7958D9598449}" dt="2024-09-22T09:13:35.243" v="357" actId="21"/>
          <ac:cxnSpMkLst>
            <pc:docMk/>
            <pc:sldMk cId="0" sldId="302"/>
            <ac:cxnSpMk id="48" creationId="{00000000-0000-0000-0000-000000000000}"/>
          </ac:cxnSpMkLst>
        </pc:cxnChg>
      </pc:sldChg>
      <pc:sldChg chg="addSp delSp modSp del mod">
        <pc:chgData name="Michaela Cernekova" userId="0fd28da1-624a-4d42-bf65-367ea1c6494d" providerId="ADAL" clId="{0A3EF303-8A48-40D3-A3F2-7958D9598449}" dt="2024-09-22T10:12:05.093" v="689" actId="47"/>
        <pc:sldMkLst>
          <pc:docMk/>
          <pc:sldMk cId="2169656890" sldId="308"/>
        </pc:sldMkLst>
        <pc:spChg chg="del">
          <ac:chgData name="Michaela Cernekova" userId="0fd28da1-624a-4d42-bf65-367ea1c6494d" providerId="ADAL" clId="{0A3EF303-8A48-40D3-A3F2-7958D9598449}" dt="2024-09-22T10:11:30.356" v="685" actId="21"/>
          <ac:spMkLst>
            <pc:docMk/>
            <pc:sldMk cId="2169656890" sldId="308"/>
            <ac:spMk id="2" creationId="{BB2F4A19-3A60-4D90-B675-7DDCA95D1E27}"/>
          </ac:spMkLst>
        </pc:spChg>
        <pc:spChg chg="del">
          <ac:chgData name="Michaela Cernekova" userId="0fd28da1-624a-4d42-bf65-367ea1c6494d" providerId="ADAL" clId="{0A3EF303-8A48-40D3-A3F2-7958D9598449}" dt="2024-09-22T10:11:50.303" v="687" actId="21"/>
          <ac:spMkLst>
            <pc:docMk/>
            <pc:sldMk cId="2169656890" sldId="308"/>
            <ac:spMk id="5" creationId="{55E7A4D1-3191-4CDC-9CBC-588C3E2E3ACC}"/>
          </ac:spMkLst>
        </pc:spChg>
        <pc:spChg chg="add mod">
          <ac:chgData name="Michaela Cernekova" userId="0fd28da1-624a-4d42-bf65-367ea1c6494d" providerId="ADAL" clId="{0A3EF303-8A48-40D3-A3F2-7958D9598449}" dt="2024-09-22T10:11:30.356" v="685" actId="21"/>
          <ac:spMkLst>
            <pc:docMk/>
            <pc:sldMk cId="2169656890" sldId="308"/>
            <ac:spMk id="6" creationId="{A9DDBA1E-6AD0-13D8-BF5B-59292C4B619D}"/>
          </ac:spMkLst>
        </pc:spChg>
        <pc:spChg chg="add mod">
          <ac:chgData name="Michaela Cernekova" userId="0fd28da1-624a-4d42-bf65-367ea1c6494d" providerId="ADAL" clId="{0A3EF303-8A48-40D3-A3F2-7958D9598449}" dt="2024-09-22T10:11:50.303" v="687" actId="21"/>
          <ac:spMkLst>
            <pc:docMk/>
            <pc:sldMk cId="2169656890" sldId="308"/>
            <ac:spMk id="8" creationId="{ADDC964D-9EBA-A898-D4DE-B7A5EC99D0A1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10:24:42.689" v="910" actId="47"/>
        <pc:sldMkLst>
          <pc:docMk/>
          <pc:sldMk cId="1379371981" sldId="318"/>
        </pc:sldMkLst>
        <pc:spChg chg="del">
          <ac:chgData name="Michaela Cernekova" userId="0fd28da1-624a-4d42-bf65-367ea1c6494d" providerId="ADAL" clId="{0A3EF303-8A48-40D3-A3F2-7958D9598449}" dt="2024-09-22T10:23:08.902" v="854" actId="21"/>
          <ac:spMkLst>
            <pc:docMk/>
            <pc:sldMk cId="1379371981" sldId="318"/>
            <ac:spMk id="2" creationId="{A3168480-9708-AEAB-96DC-38DA38B8B29A}"/>
          </ac:spMkLst>
        </pc:spChg>
        <pc:spChg chg="del">
          <ac:chgData name="Michaela Cernekova" userId="0fd28da1-624a-4d42-bf65-367ea1c6494d" providerId="ADAL" clId="{0A3EF303-8A48-40D3-A3F2-7958D9598449}" dt="2024-09-22T10:23:21.537" v="856" actId="21"/>
          <ac:spMkLst>
            <pc:docMk/>
            <pc:sldMk cId="1379371981" sldId="318"/>
            <ac:spMk id="3" creationId="{2B040794-E5B9-8570-43CF-5345362D1D96}"/>
          </ac:spMkLst>
        </pc:spChg>
        <pc:spChg chg="add mod">
          <ac:chgData name="Michaela Cernekova" userId="0fd28da1-624a-4d42-bf65-367ea1c6494d" providerId="ADAL" clId="{0A3EF303-8A48-40D3-A3F2-7958D9598449}" dt="2024-09-22T10:23:08.902" v="854" actId="21"/>
          <ac:spMkLst>
            <pc:docMk/>
            <pc:sldMk cId="1379371981" sldId="318"/>
            <ac:spMk id="7" creationId="{4FCFB1AB-C1BC-75FC-A4F9-FE9C28A1FE39}"/>
          </ac:spMkLst>
        </pc:spChg>
        <pc:spChg chg="add del mod">
          <ac:chgData name="Michaela Cernekova" userId="0fd28da1-624a-4d42-bf65-367ea1c6494d" providerId="ADAL" clId="{0A3EF303-8A48-40D3-A3F2-7958D9598449}" dt="2024-09-22T10:23:36.946" v="858" actId="21"/>
          <ac:spMkLst>
            <pc:docMk/>
            <pc:sldMk cId="1379371981" sldId="318"/>
            <ac:spMk id="9" creationId="{01C253FF-D5BA-BB33-7A00-ABF495FF77AE}"/>
          </ac:spMkLst>
        </pc:spChg>
        <pc:picChg chg="del">
          <ac:chgData name="Michaela Cernekova" userId="0fd28da1-624a-4d42-bf65-367ea1c6494d" providerId="ADAL" clId="{0A3EF303-8A48-40D3-A3F2-7958D9598449}" dt="2024-09-22T10:23:43.166" v="859" actId="21"/>
          <ac:picMkLst>
            <pc:docMk/>
            <pc:sldMk cId="1379371981" sldId="318"/>
            <ac:picMk id="5" creationId="{DCEA3BB3-530C-2A2A-6C99-C29DBA9C6831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10:17:56.901" v="824" actId="47"/>
        <pc:sldMkLst>
          <pc:docMk/>
          <pc:sldMk cId="3129948424" sldId="320"/>
        </pc:sldMkLst>
        <pc:spChg chg="del">
          <ac:chgData name="Michaela Cernekova" userId="0fd28da1-624a-4d42-bf65-367ea1c6494d" providerId="ADAL" clId="{0A3EF303-8A48-40D3-A3F2-7958D9598449}" dt="2024-09-22T10:17:30.503" v="819" actId="21"/>
          <ac:spMkLst>
            <pc:docMk/>
            <pc:sldMk cId="3129948424" sldId="320"/>
            <ac:spMk id="2" creationId="{99074B85-3457-686D-250F-741956D6C5F4}"/>
          </ac:spMkLst>
        </pc:spChg>
        <pc:spChg chg="del">
          <ac:chgData name="Michaela Cernekova" userId="0fd28da1-624a-4d42-bf65-367ea1c6494d" providerId="ADAL" clId="{0A3EF303-8A48-40D3-A3F2-7958D9598449}" dt="2024-09-22T10:17:44.487" v="822" actId="21"/>
          <ac:spMkLst>
            <pc:docMk/>
            <pc:sldMk cId="3129948424" sldId="320"/>
            <ac:spMk id="3" creationId="{EC7DC1E3-C1E6-3789-E103-9F2CA2E4180E}"/>
          </ac:spMkLst>
        </pc:spChg>
        <pc:spChg chg="add mod">
          <ac:chgData name="Michaela Cernekova" userId="0fd28da1-624a-4d42-bf65-367ea1c6494d" providerId="ADAL" clId="{0A3EF303-8A48-40D3-A3F2-7958D9598449}" dt="2024-09-22T10:17:30.503" v="819" actId="21"/>
          <ac:spMkLst>
            <pc:docMk/>
            <pc:sldMk cId="3129948424" sldId="320"/>
            <ac:spMk id="6" creationId="{05D733F0-4D2C-DE29-DEB4-48C0180AA316}"/>
          </ac:spMkLst>
        </pc:spChg>
        <pc:spChg chg="add mod">
          <ac:chgData name="Michaela Cernekova" userId="0fd28da1-624a-4d42-bf65-367ea1c6494d" providerId="ADAL" clId="{0A3EF303-8A48-40D3-A3F2-7958D9598449}" dt="2024-09-22T10:17:44.487" v="822" actId="21"/>
          <ac:spMkLst>
            <pc:docMk/>
            <pc:sldMk cId="3129948424" sldId="320"/>
            <ac:spMk id="8" creationId="{6784BEA4-D8A5-0AC9-BDED-211FA4567637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10:10:27.336" v="674" actId="47"/>
        <pc:sldMkLst>
          <pc:docMk/>
          <pc:sldMk cId="3883661796" sldId="321"/>
        </pc:sldMkLst>
        <pc:spChg chg="del">
          <ac:chgData name="Michaela Cernekova" userId="0fd28da1-624a-4d42-bf65-367ea1c6494d" providerId="ADAL" clId="{0A3EF303-8A48-40D3-A3F2-7958D9598449}" dt="2024-09-22T10:10:05.727" v="670" actId="21"/>
          <ac:spMkLst>
            <pc:docMk/>
            <pc:sldMk cId="3883661796" sldId="321"/>
            <ac:spMk id="2" creationId="{99074B85-3457-686D-250F-741956D6C5F4}"/>
          </ac:spMkLst>
        </pc:spChg>
        <pc:spChg chg="add mod">
          <ac:chgData name="Michaela Cernekova" userId="0fd28da1-624a-4d42-bf65-367ea1c6494d" providerId="ADAL" clId="{0A3EF303-8A48-40D3-A3F2-7958D9598449}" dt="2024-09-22T10:10:05.727" v="670" actId="21"/>
          <ac:spMkLst>
            <pc:docMk/>
            <pc:sldMk cId="3883661796" sldId="321"/>
            <ac:spMk id="5" creationId="{AE888B28-6034-5B09-FAD2-9F7A13A6436A}"/>
          </ac:spMkLst>
        </pc:spChg>
        <pc:spChg chg="add mod">
          <ac:chgData name="Michaela Cernekova" userId="0fd28da1-624a-4d42-bf65-367ea1c6494d" providerId="ADAL" clId="{0A3EF303-8A48-40D3-A3F2-7958D9598449}" dt="2024-09-22T10:10:16.466" v="672" actId="21"/>
          <ac:spMkLst>
            <pc:docMk/>
            <pc:sldMk cId="3883661796" sldId="321"/>
            <ac:spMk id="8" creationId="{5A9F7FB6-B590-0C6C-844E-FE629D5376C8}"/>
          </ac:spMkLst>
        </pc:spChg>
        <pc:picChg chg="del">
          <ac:chgData name="Michaela Cernekova" userId="0fd28da1-624a-4d42-bf65-367ea1c6494d" providerId="ADAL" clId="{0A3EF303-8A48-40D3-A3F2-7958D9598449}" dt="2024-09-22T10:10:16.466" v="672" actId="21"/>
          <ac:picMkLst>
            <pc:docMk/>
            <pc:sldMk cId="3883661796" sldId="321"/>
            <ac:picMk id="6" creationId="{AC311A1E-B701-ED40-9499-04B9EDE105A1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10:17:22.407" v="818" actId="47"/>
        <pc:sldMkLst>
          <pc:docMk/>
          <pc:sldMk cId="1740514721" sldId="322"/>
        </pc:sldMkLst>
        <pc:spChg chg="del">
          <ac:chgData name="Michaela Cernekova" userId="0fd28da1-624a-4d42-bf65-367ea1c6494d" providerId="ADAL" clId="{0A3EF303-8A48-40D3-A3F2-7958D9598449}" dt="2024-09-22T10:16:30.207" v="811" actId="21"/>
          <ac:spMkLst>
            <pc:docMk/>
            <pc:sldMk cId="1740514721" sldId="322"/>
            <ac:spMk id="2" creationId="{BB2F4A19-3A60-4D90-B675-7DDCA95D1E27}"/>
          </ac:spMkLst>
        </pc:spChg>
        <pc:spChg chg="del">
          <ac:chgData name="Michaela Cernekova" userId="0fd28da1-624a-4d42-bf65-367ea1c6494d" providerId="ADAL" clId="{0A3EF303-8A48-40D3-A3F2-7958D9598449}" dt="2024-09-22T10:16:42.905" v="813" actId="21"/>
          <ac:spMkLst>
            <pc:docMk/>
            <pc:sldMk cId="1740514721" sldId="322"/>
            <ac:spMk id="5" creationId="{55E7A4D1-3191-4CDC-9CBC-588C3E2E3ACC}"/>
          </ac:spMkLst>
        </pc:spChg>
        <pc:spChg chg="add mod">
          <ac:chgData name="Michaela Cernekova" userId="0fd28da1-624a-4d42-bf65-367ea1c6494d" providerId="ADAL" clId="{0A3EF303-8A48-40D3-A3F2-7958D9598449}" dt="2024-09-22T10:16:30.207" v="811" actId="21"/>
          <ac:spMkLst>
            <pc:docMk/>
            <pc:sldMk cId="1740514721" sldId="322"/>
            <ac:spMk id="6" creationId="{416B8C0C-7EF9-D687-1A27-9B43A65D48B3}"/>
          </ac:spMkLst>
        </pc:spChg>
        <pc:spChg chg="add mod">
          <ac:chgData name="Michaela Cernekova" userId="0fd28da1-624a-4d42-bf65-367ea1c6494d" providerId="ADAL" clId="{0A3EF303-8A48-40D3-A3F2-7958D9598449}" dt="2024-09-22T10:16:42.905" v="813" actId="21"/>
          <ac:spMkLst>
            <pc:docMk/>
            <pc:sldMk cId="1740514721" sldId="322"/>
            <ac:spMk id="8" creationId="{BBB38675-5C1F-2BFF-3889-471E0AB7B9AD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10:05:48.899" v="642" actId="47"/>
        <pc:sldMkLst>
          <pc:docMk/>
          <pc:sldMk cId="696362281" sldId="323"/>
        </pc:sldMkLst>
        <pc:spChg chg="del">
          <ac:chgData name="Michaela Cernekova" userId="0fd28da1-624a-4d42-bf65-367ea1c6494d" providerId="ADAL" clId="{0A3EF303-8A48-40D3-A3F2-7958D9598449}" dt="2024-09-22T10:04:21.697" v="619" actId="21"/>
          <ac:spMkLst>
            <pc:docMk/>
            <pc:sldMk cId="696362281" sldId="323"/>
            <ac:spMk id="2" creationId="{A3D90024-979E-6F1F-A1B0-B50223CB08ED}"/>
          </ac:spMkLst>
        </pc:spChg>
        <pc:spChg chg="add mod">
          <ac:chgData name="Michaela Cernekova" userId="0fd28da1-624a-4d42-bf65-367ea1c6494d" providerId="ADAL" clId="{0A3EF303-8A48-40D3-A3F2-7958D9598449}" dt="2024-09-22T10:04:21.697" v="619" actId="21"/>
          <ac:spMkLst>
            <pc:docMk/>
            <pc:sldMk cId="696362281" sldId="323"/>
            <ac:spMk id="6" creationId="{9510B17B-7710-3925-6248-D7C53FAED0EC}"/>
          </ac:spMkLst>
        </pc:spChg>
        <pc:picChg chg="del">
          <ac:chgData name="Michaela Cernekova" userId="0fd28da1-624a-4d42-bf65-367ea1c6494d" providerId="ADAL" clId="{0A3EF303-8A48-40D3-A3F2-7958D9598449}" dt="2024-09-22T10:04:40.484" v="621" actId="21"/>
          <ac:picMkLst>
            <pc:docMk/>
            <pc:sldMk cId="696362281" sldId="323"/>
            <ac:picMk id="7" creationId="{F47A3B41-33C1-6F52-B663-743A67219C22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10:18:53.454" v="830" actId="47"/>
        <pc:sldMkLst>
          <pc:docMk/>
          <pc:sldMk cId="2000794149" sldId="324"/>
        </pc:sldMkLst>
        <pc:spChg chg="del">
          <ac:chgData name="Michaela Cernekova" userId="0fd28da1-624a-4d42-bf65-367ea1c6494d" providerId="ADAL" clId="{0A3EF303-8A48-40D3-A3F2-7958D9598449}" dt="2024-09-22T10:18:02.450" v="825" actId="21"/>
          <ac:spMkLst>
            <pc:docMk/>
            <pc:sldMk cId="2000794149" sldId="324"/>
            <ac:spMk id="2" creationId="{99074B85-3457-686D-250F-741956D6C5F4}"/>
          </ac:spMkLst>
        </pc:spChg>
        <pc:spChg chg="del">
          <ac:chgData name="Michaela Cernekova" userId="0fd28da1-624a-4d42-bf65-367ea1c6494d" providerId="ADAL" clId="{0A3EF303-8A48-40D3-A3F2-7958D9598449}" dt="2024-09-22T10:18:32.852" v="828" actId="21"/>
          <ac:spMkLst>
            <pc:docMk/>
            <pc:sldMk cId="2000794149" sldId="324"/>
            <ac:spMk id="3" creationId="{EC7DC1E3-C1E6-3789-E103-9F2CA2E4180E}"/>
          </ac:spMkLst>
        </pc:spChg>
        <pc:spChg chg="add mod">
          <ac:chgData name="Michaela Cernekova" userId="0fd28da1-624a-4d42-bf65-367ea1c6494d" providerId="ADAL" clId="{0A3EF303-8A48-40D3-A3F2-7958D9598449}" dt="2024-09-22T10:18:02.450" v="825" actId="21"/>
          <ac:spMkLst>
            <pc:docMk/>
            <pc:sldMk cId="2000794149" sldId="324"/>
            <ac:spMk id="6" creationId="{7AB1D0C7-AC54-5DD0-89F8-C4787B1B63D4}"/>
          </ac:spMkLst>
        </pc:spChg>
        <pc:spChg chg="add mod">
          <ac:chgData name="Michaela Cernekova" userId="0fd28da1-624a-4d42-bf65-367ea1c6494d" providerId="ADAL" clId="{0A3EF303-8A48-40D3-A3F2-7958D9598449}" dt="2024-09-22T10:18:32.852" v="828" actId="21"/>
          <ac:spMkLst>
            <pc:docMk/>
            <pc:sldMk cId="2000794149" sldId="324"/>
            <ac:spMk id="8" creationId="{3593C68C-E054-FB26-5F4A-92B204E264DE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10:21:23.399" v="849" actId="47"/>
        <pc:sldMkLst>
          <pc:docMk/>
          <pc:sldMk cId="58783070" sldId="325"/>
        </pc:sldMkLst>
        <pc:spChg chg="del">
          <ac:chgData name="Michaela Cernekova" userId="0fd28da1-624a-4d42-bf65-367ea1c6494d" providerId="ADAL" clId="{0A3EF303-8A48-40D3-A3F2-7958D9598449}" dt="2024-09-22T10:18:59.465" v="831" actId="21"/>
          <ac:spMkLst>
            <pc:docMk/>
            <pc:sldMk cId="58783070" sldId="325"/>
            <ac:spMk id="2" creationId="{99074B85-3457-686D-250F-741956D6C5F4}"/>
          </ac:spMkLst>
        </pc:spChg>
        <pc:spChg chg="add del">
          <ac:chgData name="Michaela Cernekova" userId="0fd28da1-624a-4d42-bf65-367ea1c6494d" providerId="ADAL" clId="{0A3EF303-8A48-40D3-A3F2-7958D9598449}" dt="2024-09-22T10:19:29.909" v="835" actId="21"/>
          <ac:spMkLst>
            <pc:docMk/>
            <pc:sldMk cId="58783070" sldId="325"/>
            <ac:spMk id="3" creationId="{EC7DC1E3-C1E6-3789-E103-9F2CA2E4180E}"/>
          </ac:spMkLst>
        </pc:spChg>
        <pc:spChg chg="add mod">
          <ac:chgData name="Michaela Cernekova" userId="0fd28da1-624a-4d42-bf65-367ea1c6494d" providerId="ADAL" clId="{0A3EF303-8A48-40D3-A3F2-7958D9598449}" dt="2024-09-22T10:18:59.465" v="831" actId="21"/>
          <ac:spMkLst>
            <pc:docMk/>
            <pc:sldMk cId="58783070" sldId="325"/>
            <ac:spMk id="6" creationId="{543A4D84-6F08-E201-3FA5-1748A1431AD2}"/>
          </ac:spMkLst>
        </pc:spChg>
        <pc:spChg chg="add del mod">
          <ac:chgData name="Michaela Cernekova" userId="0fd28da1-624a-4d42-bf65-367ea1c6494d" providerId="ADAL" clId="{0A3EF303-8A48-40D3-A3F2-7958D9598449}" dt="2024-09-22T10:19:25.170" v="834" actId="21"/>
          <ac:spMkLst>
            <pc:docMk/>
            <pc:sldMk cId="58783070" sldId="325"/>
            <ac:spMk id="11" creationId="{785F549B-0974-5D04-7629-E6CABDBCF269}"/>
          </ac:spMkLst>
        </pc:spChg>
        <pc:spChg chg="add del mod">
          <ac:chgData name="Michaela Cernekova" userId="0fd28da1-624a-4d42-bf65-367ea1c6494d" providerId="ADAL" clId="{0A3EF303-8A48-40D3-A3F2-7958D9598449}" dt="2024-09-22T10:20:24.013" v="840" actId="21"/>
          <ac:spMkLst>
            <pc:docMk/>
            <pc:sldMk cId="58783070" sldId="325"/>
            <ac:spMk id="14" creationId="{41A53863-9418-16D6-602B-AA2E785C08A0}"/>
          </ac:spMkLst>
        </pc:spChg>
        <pc:picChg chg="del">
          <ac:chgData name="Michaela Cernekova" userId="0fd28da1-624a-4d42-bf65-367ea1c6494d" providerId="ADAL" clId="{0A3EF303-8A48-40D3-A3F2-7958D9598449}" dt="2024-09-22T10:21:08.037" v="847" actId="21"/>
          <ac:picMkLst>
            <pc:docMk/>
            <pc:sldMk cId="58783070" sldId="325"/>
            <ac:picMk id="7" creationId="{5D428852-A835-33E6-7E13-A65CD04C9B69}"/>
          </ac:picMkLst>
        </pc:picChg>
        <pc:picChg chg="del">
          <ac:chgData name="Michaela Cernekova" userId="0fd28da1-624a-4d42-bf65-367ea1c6494d" providerId="ADAL" clId="{0A3EF303-8A48-40D3-A3F2-7958D9598449}" dt="2024-09-22T10:20:44.959" v="843" actId="21"/>
          <ac:picMkLst>
            <pc:docMk/>
            <pc:sldMk cId="58783070" sldId="325"/>
            <ac:picMk id="10" creationId="{D9E7E808-3A74-2410-F802-8B9D64E76028}"/>
          </ac:picMkLst>
        </pc:picChg>
        <pc:picChg chg="del">
          <ac:chgData name="Michaela Cernekova" userId="0fd28da1-624a-4d42-bf65-367ea1c6494d" providerId="ADAL" clId="{0A3EF303-8A48-40D3-A3F2-7958D9598449}" dt="2024-09-22T10:20:56.177" v="845" actId="21"/>
          <ac:picMkLst>
            <pc:docMk/>
            <pc:sldMk cId="58783070" sldId="325"/>
            <ac:picMk id="12" creationId="{C6E93989-9993-572D-B655-B2BFDA50E907}"/>
          </ac:picMkLst>
        </pc:picChg>
        <pc:picChg chg="add del mod ord">
          <ac:chgData name="Michaela Cernekova" userId="0fd28da1-624a-4d42-bf65-367ea1c6494d" providerId="ADAL" clId="{0A3EF303-8A48-40D3-A3F2-7958D9598449}" dt="2024-09-22T10:20:17.147" v="839" actId="34307"/>
          <ac:picMkLst>
            <pc:docMk/>
            <pc:sldMk cId="58783070" sldId="325"/>
            <ac:picMk id="15" creationId="{25FF3D85-A0A5-0B2F-6ABA-CB51009DB561}"/>
          </ac:picMkLst>
        </pc:picChg>
        <pc:picChg chg="del">
          <ac:chgData name="Michaela Cernekova" userId="0fd28da1-624a-4d42-bf65-367ea1c6494d" providerId="ADAL" clId="{0A3EF303-8A48-40D3-A3F2-7958D9598449}" dt="2024-09-22T10:20:28.910" v="841" actId="21"/>
          <ac:picMkLst>
            <pc:docMk/>
            <pc:sldMk cId="58783070" sldId="325"/>
            <ac:picMk id="16" creationId="{EBF6E460-66BC-2005-A9AD-8D7B0F9084AB}"/>
          </ac:picMkLst>
        </pc:picChg>
      </pc:sldChg>
      <pc:sldChg chg="delSp modSp del mod">
        <pc:chgData name="Michaela Cernekova" userId="0fd28da1-624a-4d42-bf65-367ea1c6494d" providerId="ADAL" clId="{0A3EF303-8A48-40D3-A3F2-7958D9598449}" dt="2024-09-22T09:43:27.994" v="491" actId="47"/>
        <pc:sldMkLst>
          <pc:docMk/>
          <pc:sldMk cId="3741277998" sldId="339"/>
        </pc:sldMkLst>
        <pc:spChg chg="del mod">
          <ac:chgData name="Michaela Cernekova" userId="0fd28da1-624a-4d42-bf65-367ea1c6494d" providerId="ADAL" clId="{0A3EF303-8A48-40D3-A3F2-7958D9598449}" dt="2024-09-22T09:33:58.777" v="465" actId="21"/>
          <ac:spMkLst>
            <pc:docMk/>
            <pc:sldMk cId="3741277998" sldId="339"/>
            <ac:spMk id="7" creationId="{8D4D56CC-E9FF-8BEF-D983-DD96AEE9FC21}"/>
          </ac:spMkLst>
        </pc:spChg>
        <pc:spChg chg="del">
          <ac:chgData name="Michaela Cernekova" userId="0fd28da1-624a-4d42-bf65-367ea1c6494d" providerId="ADAL" clId="{0A3EF303-8A48-40D3-A3F2-7958D9598449}" dt="2024-09-22T09:34:13.514" v="467" actId="21"/>
          <ac:spMkLst>
            <pc:docMk/>
            <pc:sldMk cId="3741277998" sldId="339"/>
            <ac:spMk id="8" creationId="{AC99D591-C94F-4E20-A770-BE05F8D477E7}"/>
          </ac:spMkLst>
        </pc:spChg>
        <pc:graphicFrameChg chg="mod modGraphic">
          <ac:chgData name="Michaela Cernekova" userId="0fd28da1-624a-4d42-bf65-367ea1c6494d" providerId="ADAL" clId="{0A3EF303-8A48-40D3-A3F2-7958D9598449}" dt="2024-09-22T09:42:07.165" v="482" actId="1076"/>
          <ac:graphicFrameMkLst>
            <pc:docMk/>
            <pc:sldMk cId="3741277998" sldId="339"/>
            <ac:graphicFrameMk id="6" creationId="{9125F64D-3554-A0C4-3E87-8C94B318E16A}"/>
          </ac:graphicFrameMkLst>
        </pc:graphicFrameChg>
        <pc:picChg chg="mod">
          <ac:chgData name="Michaela Cernekova" userId="0fd28da1-624a-4d42-bf65-367ea1c6494d" providerId="ADAL" clId="{0A3EF303-8A48-40D3-A3F2-7958D9598449}" dt="2024-09-20T12:46:06.210" v="180" actId="1076"/>
          <ac:picMkLst>
            <pc:docMk/>
            <pc:sldMk cId="3741277998" sldId="339"/>
            <ac:picMk id="3" creationId="{BFE2B20A-A94D-6023-E7CB-4CDD7EE9EADB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10:09:57.696" v="669" actId="47"/>
        <pc:sldMkLst>
          <pc:docMk/>
          <pc:sldMk cId="2875620591" sldId="385"/>
        </pc:sldMkLst>
        <pc:spChg chg="del">
          <ac:chgData name="Michaela Cernekova" userId="0fd28da1-624a-4d42-bf65-367ea1c6494d" providerId="ADAL" clId="{0A3EF303-8A48-40D3-A3F2-7958D9598449}" dt="2024-09-22T10:09:27.984" v="664" actId="21"/>
          <ac:spMkLst>
            <pc:docMk/>
            <pc:sldMk cId="2875620591" sldId="385"/>
            <ac:spMk id="2" creationId="{99074B85-3457-686D-250F-741956D6C5F4}"/>
          </ac:spMkLst>
        </pc:spChg>
        <pc:spChg chg="add mod">
          <ac:chgData name="Michaela Cernekova" userId="0fd28da1-624a-4d42-bf65-367ea1c6494d" providerId="ADAL" clId="{0A3EF303-8A48-40D3-A3F2-7958D9598449}" dt="2024-09-22T10:09:27.984" v="664" actId="21"/>
          <ac:spMkLst>
            <pc:docMk/>
            <pc:sldMk cId="2875620591" sldId="385"/>
            <ac:spMk id="6" creationId="{191D0E5D-E2A9-88EA-D01A-105A699D5BD3}"/>
          </ac:spMkLst>
        </pc:spChg>
        <pc:spChg chg="del">
          <ac:chgData name="Michaela Cernekova" userId="0fd28da1-624a-4d42-bf65-367ea1c6494d" providerId="ADAL" clId="{0A3EF303-8A48-40D3-A3F2-7958D9598449}" dt="2024-09-22T10:09:17.557" v="662" actId="21"/>
          <ac:spMkLst>
            <pc:docMk/>
            <pc:sldMk cId="2875620591" sldId="385"/>
            <ac:spMk id="7" creationId="{83BD4DA5-874F-B822-7045-E8068BDB5EBD}"/>
          </ac:spMkLst>
        </pc:spChg>
        <pc:spChg chg="add mod">
          <ac:chgData name="Michaela Cernekova" userId="0fd28da1-624a-4d42-bf65-367ea1c6494d" providerId="ADAL" clId="{0A3EF303-8A48-40D3-A3F2-7958D9598449}" dt="2024-09-22T10:09:38.015" v="666" actId="21"/>
          <ac:spMkLst>
            <pc:docMk/>
            <pc:sldMk cId="2875620591" sldId="385"/>
            <ac:spMk id="10" creationId="{4755F38E-651C-06F5-251B-031D3E2231D5}"/>
          </ac:spMkLst>
        </pc:spChg>
        <pc:picChg chg="del">
          <ac:chgData name="Michaela Cernekova" userId="0fd28da1-624a-4d42-bf65-367ea1c6494d" providerId="ADAL" clId="{0A3EF303-8A48-40D3-A3F2-7958D9598449}" dt="2024-09-22T10:09:38.015" v="666" actId="21"/>
          <ac:picMkLst>
            <pc:docMk/>
            <pc:sldMk cId="2875620591" sldId="385"/>
            <ac:picMk id="5" creationId="{44405E73-669E-0E14-4E18-0CEE68D2FD8A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10:26:38.647" v="925" actId="47"/>
        <pc:sldMkLst>
          <pc:docMk/>
          <pc:sldMk cId="2388886743" sldId="386"/>
        </pc:sldMkLst>
        <pc:spChg chg="del">
          <ac:chgData name="Michaela Cernekova" userId="0fd28da1-624a-4d42-bf65-367ea1c6494d" providerId="ADAL" clId="{0A3EF303-8A48-40D3-A3F2-7958D9598449}" dt="2024-09-22T10:24:55.997" v="911" actId="21"/>
          <ac:spMkLst>
            <pc:docMk/>
            <pc:sldMk cId="2388886743" sldId="386"/>
            <ac:spMk id="2" creationId="{A3168480-9708-AEAB-96DC-38DA38B8B29A}"/>
          </ac:spMkLst>
        </pc:spChg>
        <pc:spChg chg="del">
          <ac:chgData name="Michaela Cernekova" userId="0fd28da1-624a-4d42-bf65-367ea1c6494d" providerId="ADAL" clId="{0A3EF303-8A48-40D3-A3F2-7958D9598449}" dt="2024-09-22T10:25:15.078" v="914" actId="21"/>
          <ac:spMkLst>
            <pc:docMk/>
            <pc:sldMk cId="2388886743" sldId="386"/>
            <ac:spMk id="3" creationId="{2B040794-E5B9-8570-43CF-5345362D1D96}"/>
          </ac:spMkLst>
        </pc:spChg>
        <pc:spChg chg="add del mod">
          <ac:chgData name="Michaela Cernekova" userId="0fd28da1-624a-4d42-bf65-367ea1c6494d" providerId="ADAL" clId="{0A3EF303-8A48-40D3-A3F2-7958D9598449}" dt="2024-09-22T10:25:08.512" v="913" actId="21"/>
          <ac:spMkLst>
            <pc:docMk/>
            <pc:sldMk cId="2388886743" sldId="386"/>
            <ac:spMk id="7" creationId="{1468AAAB-19E9-CE73-428D-9143A41A0335}"/>
          </ac:spMkLst>
        </pc:spChg>
        <pc:spChg chg="add del mod">
          <ac:chgData name="Michaela Cernekova" userId="0fd28da1-624a-4d42-bf65-367ea1c6494d" providerId="ADAL" clId="{0A3EF303-8A48-40D3-A3F2-7958D9598449}" dt="2024-09-22T10:25:43.424" v="918" actId="21"/>
          <ac:spMkLst>
            <pc:docMk/>
            <pc:sldMk cId="2388886743" sldId="386"/>
            <ac:spMk id="9" creationId="{66E64714-F402-D4AA-C1A0-229B418BD738}"/>
          </ac:spMkLst>
        </pc:spChg>
        <pc:picChg chg="del">
          <ac:chgData name="Michaela Cernekova" userId="0fd28da1-624a-4d42-bf65-367ea1c6494d" providerId="ADAL" clId="{0A3EF303-8A48-40D3-A3F2-7958D9598449}" dt="2024-09-22T10:25:47.092" v="919" actId="21"/>
          <ac:picMkLst>
            <pc:docMk/>
            <pc:sldMk cId="2388886743" sldId="386"/>
            <ac:picMk id="5" creationId="{0DBBAB96-F97C-7480-1307-406E935D1BEF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10:07:52.010" v="651" actId="47"/>
        <pc:sldMkLst>
          <pc:docMk/>
          <pc:sldMk cId="277268221" sldId="387"/>
        </pc:sldMkLst>
        <pc:spChg chg="del mod">
          <ac:chgData name="Michaela Cernekova" userId="0fd28da1-624a-4d42-bf65-367ea1c6494d" providerId="ADAL" clId="{0A3EF303-8A48-40D3-A3F2-7958D9598449}" dt="2024-09-22T10:06:53.052" v="645" actId="21"/>
          <ac:spMkLst>
            <pc:docMk/>
            <pc:sldMk cId="277268221" sldId="387"/>
            <ac:spMk id="2" creationId="{7412E7CB-B00C-FBF0-F2F3-7DCB943EFAD2}"/>
          </ac:spMkLst>
        </pc:spChg>
        <pc:spChg chg="add del mod">
          <ac:chgData name="Michaela Cernekova" userId="0fd28da1-624a-4d42-bf65-367ea1c6494d" providerId="ADAL" clId="{0A3EF303-8A48-40D3-A3F2-7958D9598449}" dt="2024-09-22T10:07:16.370" v="647" actId="21"/>
          <ac:spMkLst>
            <pc:docMk/>
            <pc:sldMk cId="277268221" sldId="387"/>
            <ac:spMk id="6" creationId="{3D7C62B3-820F-FC7F-3B55-E24C167FE513}"/>
          </ac:spMkLst>
        </pc:spChg>
        <pc:picChg chg="del mod">
          <ac:chgData name="Michaela Cernekova" userId="0fd28da1-624a-4d42-bf65-367ea1c6494d" providerId="ADAL" clId="{0A3EF303-8A48-40D3-A3F2-7958D9598449}" dt="2024-09-22T10:07:22.327" v="648" actId="21"/>
          <ac:picMkLst>
            <pc:docMk/>
            <pc:sldMk cId="277268221" sldId="387"/>
            <ac:picMk id="8" creationId="{A2610F06-F307-7947-577B-A734EC720888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10:08:50.586" v="658" actId="47"/>
        <pc:sldMkLst>
          <pc:docMk/>
          <pc:sldMk cId="819672753" sldId="388"/>
        </pc:sldMkLst>
        <pc:spChg chg="del">
          <ac:chgData name="Michaela Cernekova" userId="0fd28da1-624a-4d42-bf65-367ea1c6494d" providerId="ADAL" clId="{0A3EF303-8A48-40D3-A3F2-7958D9598449}" dt="2024-09-22T10:08:02.527" v="652" actId="21"/>
          <ac:spMkLst>
            <pc:docMk/>
            <pc:sldMk cId="819672753" sldId="388"/>
            <ac:spMk id="2" creationId="{D36FD6F6-1173-3B6E-4E05-46B528CECC6D}"/>
          </ac:spMkLst>
        </pc:spChg>
        <pc:spChg chg="add mod">
          <ac:chgData name="Michaela Cernekova" userId="0fd28da1-624a-4d42-bf65-367ea1c6494d" providerId="ADAL" clId="{0A3EF303-8A48-40D3-A3F2-7958D9598449}" dt="2024-09-22T10:08:02.527" v="652" actId="21"/>
          <ac:spMkLst>
            <pc:docMk/>
            <pc:sldMk cId="819672753" sldId="388"/>
            <ac:spMk id="7" creationId="{C6D73762-1F2D-B6D6-3D0E-2DADF4B7BFF6}"/>
          </ac:spMkLst>
        </pc:spChg>
        <pc:picChg chg="del">
          <ac:chgData name="Michaela Cernekova" userId="0fd28da1-624a-4d42-bf65-367ea1c6494d" providerId="ADAL" clId="{0A3EF303-8A48-40D3-A3F2-7958D9598449}" dt="2024-09-22T10:08:21.954" v="654" actId="21"/>
          <ac:picMkLst>
            <pc:docMk/>
            <pc:sldMk cId="819672753" sldId="388"/>
            <ac:picMk id="6" creationId="{5479EA59-AB57-6813-DE21-D9DC06C24DC3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10:27:35.928" v="933" actId="47"/>
        <pc:sldMkLst>
          <pc:docMk/>
          <pc:sldMk cId="2021360069" sldId="389"/>
        </pc:sldMkLst>
        <pc:spChg chg="del">
          <ac:chgData name="Michaela Cernekova" userId="0fd28da1-624a-4d42-bf65-367ea1c6494d" providerId="ADAL" clId="{0A3EF303-8A48-40D3-A3F2-7958D9598449}" dt="2024-09-22T10:27:01.985" v="926" actId="21"/>
          <ac:spMkLst>
            <pc:docMk/>
            <pc:sldMk cId="2021360069" sldId="389"/>
            <ac:spMk id="2" creationId="{90FA8608-808B-6947-D630-A44DBFBAB685}"/>
          </ac:spMkLst>
        </pc:spChg>
        <pc:spChg chg="del">
          <ac:chgData name="Michaela Cernekova" userId="0fd28da1-624a-4d42-bf65-367ea1c6494d" providerId="ADAL" clId="{0A3EF303-8A48-40D3-A3F2-7958D9598449}" dt="2024-09-22T10:27:11.250" v="928" actId="21"/>
          <ac:spMkLst>
            <pc:docMk/>
            <pc:sldMk cId="2021360069" sldId="389"/>
            <ac:spMk id="3" creationId="{0F3B1704-5816-B4C0-C013-B3EE3868CC3E}"/>
          </ac:spMkLst>
        </pc:spChg>
        <pc:spChg chg="add mod">
          <ac:chgData name="Michaela Cernekova" userId="0fd28da1-624a-4d42-bf65-367ea1c6494d" providerId="ADAL" clId="{0A3EF303-8A48-40D3-A3F2-7958D9598449}" dt="2024-09-22T10:27:01.985" v="926" actId="21"/>
          <ac:spMkLst>
            <pc:docMk/>
            <pc:sldMk cId="2021360069" sldId="389"/>
            <ac:spMk id="7" creationId="{7F0EBE7D-BEB9-3274-F369-BB13CDDCCA34}"/>
          </ac:spMkLst>
        </pc:spChg>
        <pc:picChg chg="del mod">
          <ac:chgData name="Michaela Cernekova" userId="0fd28da1-624a-4d42-bf65-367ea1c6494d" providerId="ADAL" clId="{0A3EF303-8A48-40D3-A3F2-7958D9598449}" dt="2024-09-22T10:27:21.743" v="930" actId="21"/>
          <ac:picMkLst>
            <pc:docMk/>
            <pc:sldMk cId="2021360069" sldId="389"/>
            <ac:picMk id="5" creationId="{AF2A0743-9180-946F-736F-55BB16FC95E4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09:56:17.158" v="547" actId="47"/>
        <pc:sldMkLst>
          <pc:docMk/>
          <pc:sldMk cId="1622006058" sldId="390"/>
        </pc:sldMkLst>
        <pc:spChg chg="del">
          <ac:chgData name="Michaela Cernekova" userId="0fd28da1-624a-4d42-bf65-367ea1c6494d" providerId="ADAL" clId="{0A3EF303-8A48-40D3-A3F2-7958D9598449}" dt="2024-09-22T09:53:37.599" v="528" actId="21"/>
          <ac:spMkLst>
            <pc:docMk/>
            <pc:sldMk cId="1622006058" sldId="390"/>
            <ac:spMk id="2" creationId="{BADC8278-9856-2319-456A-E29FF0454B45}"/>
          </ac:spMkLst>
        </pc:spChg>
        <pc:spChg chg="del">
          <ac:chgData name="Michaela Cernekova" userId="0fd28da1-624a-4d42-bf65-367ea1c6494d" providerId="ADAL" clId="{0A3EF303-8A48-40D3-A3F2-7958D9598449}" dt="2024-09-22T09:53:54.811" v="531" actId="21"/>
          <ac:spMkLst>
            <pc:docMk/>
            <pc:sldMk cId="1622006058" sldId="390"/>
            <ac:spMk id="3" creationId="{3B4D200F-756B-B6CE-BE58-18629A740D61}"/>
          </ac:spMkLst>
        </pc:spChg>
        <pc:spChg chg="del mod">
          <ac:chgData name="Michaela Cernekova" userId="0fd28da1-624a-4d42-bf65-367ea1c6494d" providerId="ADAL" clId="{0A3EF303-8A48-40D3-A3F2-7958D9598449}" dt="2024-09-20T12:39:23.314" v="1" actId="21"/>
          <ac:spMkLst>
            <pc:docMk/>
            <pc:sldMk cId="1622006058" sldId="390"/>
            <ac:spMk id="4" creationId="{CC920C30-9CD6-6640-D5E6-74CEFD06B7C5}"/>
          </ac:spMkLst>
        </pc:spChg>
        <pc:spChg chg="add del mod">
          <ac:chgData name="Michaela Cernekova" userId="0fd28da1-624a-4d42-bf65-367ea1c6494d" providerId="ADAL" clId="{0A3EF303-8A48-40D3-A3F2-7958D9598449}" dt="2024-09-22T09:53:50.380" v="530" actId="21"/>
          <ac:spMkLst>
            <pc:docMk/>
            <pc:sldMk cId="1622006058" sldId="390"/>
            <ac:spMk id="6" creationId="{F32983F1-6BFE-F01A-DD5A-7A9D5F4B6AC5}"/>
          </ac:spMkLst>
        </pc:spChg>
        <pc:spChg chg="add del mod">
          <ac:chgData name="Michaela Cernekova" userId="0fd28da1-624a-4d42-bf65-367ea1c6494d" providerId="ADAL" clId="{0A3EF303-8A48-40D3-A3F2-7958D9598449}" dt="2024-09-22T09:54:17.722" v="534" actId="478"/>
          <ac:spMkLst>
            <pc:docMk/>
            <pc:sldMk cId="1622006058" sldId="390"/>
            <ac:spMk id="8" creationId="{FAC3A5E5-71C9-05D1-C1FF-0ECBECA051EE}"/>
          </ac:spMkLst>
        </pc:spChg>
        <pc:picChg chg="add del">
          <ac:chgData name="Michaela Cernekova" userId="0fd28da1-624a-4d42-bf65-367ea1c6494d" providerId="ADAL" clId="{0A3EF303-8A48-40D3-A3F2-7958D9598449}" dt="2024-09-22T09:54:42.765" v="537" actId="21"/>
          <ac:picMkLst>
            <pc:docMk/>
            <pc:sldMk cId="1622006058" sldId="390"/>
            <ac:picMk id="1027" creationId="{5D256D31-A8B5-F179-D101-CB33390E4E35}"/>
          </ac:picMkLst>
        </pc:picChg>
        <pc:picChg chg="del">
          <ac:chgData name="Michaela Cernekova" userId="0fd28da1-624a-4d42-bf65-367ea1c6494d" providerId="ADAL" clId="{0A3EF303-8A48-40D3-A3F2-7958D9598449}" dt="2024-09-22T09:55:06.935" v="541" actId="21"/>
          <ac:picMkLst>
            <pc:docMk/>
            <pc:sldMk cId="1622006058" sldId="390"/>
            <ac:picMk id="1028" creationId="{13BA46FE-571C-9A3B-78D7-1628820C5D5D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09:56:38.425" v="550" actId="47"/>
        <pc:sldMkLst>
          <pc:docMk/>
          <pc:sldMk cId="450847867" sldId="391"/>
        </pc:sldMkLst>
        <pc:spChg chg="del">
          <ac:chgData name="Michaela Cernekova" userId="0fd28da1-624a-4d42-bf65-367ea1c6494d" providerId="ADAL" clId="{0A3EF303-8A48-40D3-A3F2-7958D9598449}" dt="2024-09-22T09:56:28.229" v="548" actId="21"/>
          <ac:spMkLst>
            <pc:docMk/>
            <pc:sldMk cId="450847867" sldId="391"/>
            <ac:spMk id="3" creationId="{8FE75E40-2035-F52B-7931-DB52DE701C50}"/>
          </ac:spMkLst>
        </pc:spChg>
        <pc:spChg chg="add mod">
          <ac:chgData name="Michaela Cernekova" userId="0fd28da1-624a-4d42-bf65-367ea1c6494d" providerId="ADAL" clId="{0A3EF303-8A48-40D3-A3F2-7958D9598449}" dt="2024-09-22T09:56:28.229" v="548" actId="21"/>
          <ac:spMkLst>
            <pc:docMk/>
            <pc:sldMk cId="450847867" sldId="391"/>
            <ac:spMk id="6" creationId="{BFB1B065-C44B-EF1D-A5D4-071A73FAEC5D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09:58:05.286" v="566" actId="47"/>
        <pc:sldMkLst>
          <pc:docMk/>
          <pc:sldMk cId="3143191326" sldId="393"/>
        </pc:sldMkLst>
        <pc:spChg chg="del">
          <ac:chgData name="Michaela Cernekova" userId="0fd28da1-624a-4d42-bf65-367ea1c6494d" providerId="ADAL" clId="{0A3EF303-8A48-40D3-A3F2-7958D9598449}" dt="2024-09-22T09:57:27.573" v="561" actId="21"/>
          <ac:spMkLst>
            <pc:docMk/>
            <pc:sldMk cId="3143191326" sldId="393"/>
            <ac:spMk id="2" creationId="{57A35403-4A56-4EC4-0020-F75831BCB1D7}"/>
          </ac:spMkLst>
        </pc:spChg>
        <pc:spChg chg="del">
          <ac:chgData name="Michaela Cernekova" userId="0fd28da1-624a-4d42-bf65-367ea1c6494d" providerId="ADAL" clId="{0A3EF303-8A48-40D3-A3F2-7958D9598449}" dt="2024-09-22T09:57:49.734" v="564" actId="21"/>
          <ac:spMkLst>
            <pc:docMk/>
            <pc:sldMk cId="3143191326" sldId="393"/>
            <ac:spMk id="3" creationId="{0E17CD48-CC00-BC55-E73E-D187DA51F729}"/>
          </ac:spMkLst>
        </pc:spChg>
        <pc:spChg chg="add mod">
          <ac:chgData name="Michaela Cernekova" userId="0fd28da1-624a-4d42-bf65-367ea1c6494d" providerId="ADAL" clId="{0A3EF303-8A48-40D3-A3F2-7958D9598449}" dt="2024-09-22T09:57:27.573" v="561" actId="21"/>
          <ac:spMkLst>
            <pc:docMk/>
            <pc:sldMk cId="3143191326" sldId="393"/>
            <ac:spMk id="6" creationId="{65786FD3-3F96-8B7C-A0D2-D0F591D5B96D}"/>
          </ac:spMkLst>
        </pc:spChg>
        <pc:spChg chg="add mod">
          <ac:chgData name="Michaela Cernekova" userId="0fd28da1-624a-4d42-bf65-367ea1c6494d" providerId="ADAL" clId="{0A3EF303-8A48-40D3-A3F2-7958D9598449}" dt="2024-09-22T09:57:49.734" v="564" actId="21"/>
          <ac:spMkLst>
            <pc:docMk/>
            <pc:sldMk cId="3143191326" sldId="393"/>
            <ac:spMk id="8" creationId="{5B7D9354-5D5C-AFFF-9F2C-1F232140538B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10:00:14.906" v="592" actId="47"/>
        <pc:sldMkLst>
          <pc:docMk/>
          <pc:sldMk cId="1002352878" sldId="394"/>
        </pc:sldMkLst>
        <pc:spChg chg="del">
          <ac:chgData name="Michaela Cernekova" userId="0fd28da1-624a-4d42-bf65-367ea1c6494d" providerId="ADAL" clId="{0A3EF303-8A48-40D3-A3F2-7958D9598449}" dt="2024-09-22T09:58:11.958" v="567" actId="21"/>
          <ac:spMkLst>
            <pc:docMk/>
            <pc:sldMk cId="1002352878" sldId="394"/>
            <ac:spMk id="2" creationId="{64E0E249-7286-5DD7-533D-6EDAB2E3D626}"/>
          </ac:spMkLst>
        </pc:spChg>
        <pc:spChg chg="del">
          <ac:chgData name="Michaela Cernekova" userId="0fd28da1-624a-4d42-bf65-367ea1c6494d" providerId="ADAL" clId="{0A3EF303-8A48-40D3-A3F2-7958D9598449}" dt="2024-09-22T09:58:30.269" v="570" actId="21"/>
          <ac:spMkLst>
            <pc:docMk/>
            <pc:sldMk cId="1002352878" sldId="394"/>
            <ac:spMk id="3" creationId="{BE510D87-F21E-9FD6-5A73-DFBD63121FFC}"/>
          </ac:spMkLst>
        </pc:spChg>
        <pc:spChg chg="add del mod">
          <ac:chgData name="Michaela Cernekova" userId="0fd28da1-624a-4d42-bf65-367ea1c6494d" providerId="ADAL" clId="{0A3EF303-8A48-40D3-A3F2-7958D9598449}" dt="2024-09-22T09:58:26.321" v="569" actId="21"/>
          <ac:spMkLst>
            <pc:docMk/>
            <pc:sldMk cId="1002352878" sldId="394"/>
            <ac:spMk id="7" creationId="{FDA5B514-8A35-2D3B-D032-ACB462EDEDE3}"/>
          </ac:spMkLst>
        </pc:spChg>
        <pc:spChg chg="add del mod">
          <ac:chgData name="Michaela Cernekova" userId="0fd28da1-624a-4d42-bf65-367ea1c6494d" providerId="ADAL" clId="{0A3EF303-8A48-40D3-A3F2-7958D9598449}" dt="2024-09-22T09:59:02.566" v="572" actId="21"/>
          <ac:spMkLst>
            <pc:docMk/>
            <pc:sldMk cId="1002352878" sldId="394"/>
            <ac:spMk id="9" creationId="{2F99E149-0ACF-16D9-4425-3696FBE11E52}"/>
          </ac:spMkLst>
        </pc:spChg>
        <pc:picChg chg="del mod">
          <ac:chgData name="Michaela Cernekova" userId="0fd28da1-624a-4d42-bf65-367ea1c6494d" providerId="ADAL" clId="{0A3EF303-8A48-40D3-A3F2-7958D9598449}" dt="2024-09-22T09:59:05.891" v="573" actId="21"/>
          <ac:picMkLst>
            <pc:docMk/>
            <pc:sldMk cId="1002352878" sldId="394"/>
            <ac:picMk id="5" creationId="{4CE22032-81DE-1175-58FC-5548BB74B5EA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10:03:56.739" v="616" actId="47"/>
        <pc:sldMkLst>
          <pc:docMk/>
          <pc:sldMk cId="1439352061" sldId="395"/>
        </pc:sldMkLst>
        <pc:spChg chg="del">
          <ac:chgData name="Michaela Cernekova" userId="0fd28da1-624a-4d42-bf65-367ea1c6494d" providerId="ADAL" clId="{0A3EF303-8A48-40D3-A3F2-7958D9598449}" dt="2024-09-22T10:00:23.796" v="593" actId="21"/>
          <ac:spMkLst>
            <pc:docMk/>
            <pc:sldMk cId="1439352061" sldId="395"/>
            <ac:spMk id="2" creationId="{0A9C8CE1-1871-A0B7-A2A1-3F573F0843DB}"/>
          </ac:spMkLst>
        </pc:spChg>
        <pc:spChg chg="del">
          <ac:chgData name="Michaela Cernekova" userId="0fd28da1-624a-4d42-bf65-367ea1c6494d" providerId="ADAL" clId="{0A3EF303-8A48-40D3-A3F2-7958D9598449}" dt="2024-09-22T10:00:54.368" v="597" actId="21"/>
          <ac:spMkLst>
            <pc:docMk/>
            <pc:sldMk cId="1439352061" sldId="395"/>
            <ac:spMk id="3" creationId="{717FAF8C-22A6-E88E-59E2-8652E0693341}"/>
          </ac:spMkLst>
        </pc:spChg>
        <pc:spChg chg="del">
          <ac:chgData name="Michaela Cernekova" userId="0fd28da1-624a-4d42-bf65-367ea1c6494d" providerId="ADAL" clId="{0A3EF303-8A48-40D3-A3F2-7958D9598449}" dt="2024-09-22T10:03:01.866" v="610" actId="21"/>
          <ac:spMkLst>
            <pc:docMk/>
            <pc:sldMk cId="1439352061" sldId="395"/>
            <ac:spMk id="8" creationId="{96F5A4FD-8D8D-3A94-3DC2-967605BD5F8C}"/>
          </ac:spMkLst>
        </pc:spChg>
        <pc:spChg chg="del">
          <ac:chgData name="Michaela Cernekova" userId="0fd28da1-624a-4d42-bf65-367ea1c6494d" providerId="ADAL" clId="{0A3EF303-8A48-40D3-A3F2-7958D9598449}" dt="2024-09-22T10:01:34.740" v="599" actId="21"/>
          <ac:spMkLst>
            <pc:docMk/>
            <pc:sldMk cId="1439352061" sldId="395"/>
            <ac:spMk id="9" creationId="{10F71D63-DBD0-0AA3-19D0-963F28A9411A}"/>
          </ac:spMkLst>
        </pc:spChg>
        <pc:spChg chg="del">
          <ac:chgData name="Michaela Cernekova" userId="0fd28da1-624a-4d42-bf65-367ea1c6494d" providerId="ADAL" clId="{0A3EF303-8A48-40D3-A3F2-7958D9598449}" dt="2024-09-22T10:02:19.265" v="605" actId="21"/>
          <ac:spMkLst>
            <pc:docMk/>
            <pc:sldMk cId="1439352061" sldId="395"/>
            <ac:spMk id="10" creationId="{BE61EAE2-FD1C-A009-DFD0-BD0B8131E524}"/>
          </ac:spMkLst>
        </pc:spChg>
        <pc:spChg chg="add del mod">
          <ac:chgData name="Michaela Cernekova" userId="0fd28da1-624a-4d42-bf65-367ea1c6494d" providerId="ADAL" clId="{0A3EF303-8A48-40D3-A3F2-7958D9598449}" dt="2024-09-22T10:00:49.221" v="596" actId="21"/>
          <ac:spMkLst>
            <pc:docMk/>
            <pc:sldMk cId="1439352061" sldId="395"/>
            <ac:spMk id="12" creationId="{3F00F1DF-76B5-F341-34FD-9149A56EF19F}"/>
          </ac:spMkLst>
        </pc:spChg>
        <pc:spChg chg="add del mod">
          <ac:chgData name="Michaela Cernekova" userId="0fd28da1-624a-4d42-bf65-367ea1c6494d" providerId="ADAL" clId="{0A3EF303-8A48-40D3-A3F2-7958D9598449}" dt="2024-09-22T10:02:12.889" v="604" actId="21"/>
          <ac:spMkLst>
            <pc:docMk/>
            <pc:sldMk cId="1439352061" sldId="395"/>
            <ac:spMk id="14" creationId="{686CF2B7-14F0-1A9B-1F0F-F033D5582013}"/>
          </ac:spMkLst>
        </pc:spChg>
        <pc:picChg chg="del">
          <ac:chgData name="Michaela Cernekova" userId="0fd28da1-624a-4d42-bf65-367ea1c6494d" providerId="ADAL" clId="{0A3EF303-8A48-40D3-A3F2-7958D9598449}" dt="2024-09-22T10:01:45.895" v="601" actId="21"/>
          <ac:picMkLst>
            <pc:docMk/>
            <pc:sldMk cId="1439352061" sldId="395"/>
            <ac:picMk id="5" creationId="{677AA140-1791-812F-BC3A-F2B3B1D64F20}"/>
          </ac:picMkLst>
        </pc:picChg>
        <pc:picChg chg="del">
          <ac:chgData name="Michaela Cernekova" userId="0fd28da1-624a-4d42-bf65-367ea1c6494d" providerId="ADAL" clId="{0A3EF303-8A48-40D3-A3F2-7958D9598449}" dt="2024-09-22T10:03:16.619" v="612" actId="21"/>
          <ac:picMkLst>
            <pc:docMk/>
            <pc:sldMk cId="1439352061" sldId="395"/>
            <ac:picMk id="6" creationId="{902ECE7E-7CF4-01A4-98C8-B0F8ABAB8C73}"/>
          </ac:picMkLst>
        </pc:picChg>
        <pc:picChg chg="del">
          <ac:chgData name="Michaela Cernekova" userId="0fd28da1-624a-4d42-bf65-367ea1c6494d" providerId="ADAL" clId="{0A3EF303-8A48-40D3-A3F2-7958D9598449}" dt="2024-09-22T10:03:31.213" v="614" actId="21"/>
          <ac:picMkLst>
            <pc:docMk/>
            <pc:sldMk cId="1439352061" sldId="395"/>
            <ac:picMk id="11" creationId="{F2ED46D4-E196-B851-8333-FFE01B49CA65}"/>
          </ac:picMkLst>
        </pc:picChg>
        <pc:picChg chg="del">
          <ac:chgData name="Michaela Cernekova" userId="0fd28da1-624a-4d42-bf65-367ea1c6494d" providerId="ADAL" clId="{0A3EF303-8A48-40D3-A3F2-7958D9598449}" dt="2024-09-22T10:02:39.246" v="608" actId="21"/>
          <ac:picMkLst>
            <pc:docMk/>
            <pc:sldMk cId="1439352061" sldId="395"/>
            <ac:picMk id="2051" creationId="{B390E93C-19A6-F2CA-1326-C17CEDBD0B1E}"/>
          </ac:picMkLst>
        </pc:picChg>
      </pc:sldChg>
      <pc:sldChg chg="delSp del mod">
        <pc:chgData name="Michaela Cernekova" userId="0fd28da1-624a-4d42-bf65-367ea1c6494d" providerId="ADAL" clId="{0A3EF303-8A48-40D3-A3F2-7958D9598449}" dt="2024-09-22T10:05:34.228" v="641" actId="47"/>
        <pc:sldMkLst>
          <pc:docMk/>
          <pc:sldMk cId="954707182" sldId="397"/>
        </pc:sldMkLst>
        <pc:spChg chg="del">
          <ac:chgData name="Michaela Cernekova" userId="0fd28da1-624a-4d42-bf65-367ea1c6494d" providerId="ADAL" clId="{0A3EF303-8A48-40D3-A3F2-7958D9598449}" dt="2024-09-22T10:04:04.312" v="617" actId="21"/>
          <ac:spMkLst>
            <pc:docMk/>
            <pc:sldMk cId="954707182" sldId="397"/>
            <ac:spMk id="4" creationId="{5B3C767A-FD54-6D75-8AF6-F37F525DFB6D}"/>
          </ac:spMkLst>
        </pc:spChg>
      </pc:sldChg>
      <pc:sldChg chg="delSp del mod">
        <pc:chgData name="Michaela Cernekova" userId="0fd28da1-624a-4d42-bf65-367ea1c6494d" providerId="ADAL" clId="{0A3EF303-8A48-40D3-A3F2-7958D9598449}" dt="2024-09-22T10:09:09.385" v="661" actId="47"/>
        <pc:sldMkLst>
          <pc:docMk/>
          <pc:sldMk cId="2851593195" sldId="398"/>
        </pc:sldMkLst>
        <pc:spChg chg="del">
          <ac:chgData name="Michaela Cernekova" userId="0fd28da1-624a-4d42-bf65-367ea1c6494d" providerId="ADAL" clId="{0A3EF303-8A48-40D3-A3F2-7958D9598449}" dt="2024-09-22T10:08:57.105" v="659" actId="21"/>
          <ac:spMkLst>
            <pc:docMk/>
            <pc:sldMk cId="2851593195" sldId="398"/>
            <ac:spMk id="4" creationId="{71A6982F-42C8-47F3-6B18-5EE8674EB03A}"/>
          </ac:spMkLst>
        </pc:spChg>
      </pc:sldChg>
      <pc:sldChg chg="delSp modSp del mod">
        <pc:chgData name="Michaela Cernekova" userId="0fd28da1-624a-4d42-bf65-367ea1c6494d" providerId="ADAL" clId="{0A3EF303-8A48-40D3-A3F2-7958D9598449}" dt="2024-09-22T08:59:28.967" v="242" actId="47"/>
        <pc:sldMkLst>
          <pc:docMk/>
          <pc:sldMk cId="733559121" sldId="400"/>
        </pc:sldMkLst>
        <pc:spChg chg="mod">
          <ac:chgData name="Michaela Cernekova" userId="0fd28da1-624a-4d42-bf65-367ea1c6494d" providerId="ADAL" clId="{0A3EF303-8A48-40D3-A3F2-7958D9598449}" dt="2024-09-20T12:41:25.018" v="158" actId="6549"/>
          <ac:spMkLst>
            <pc:docMk/>
            <pc:sldMk cId="733559121" sldId="400"/>
            <ac:spMk id="2" creationId="{3BD130F9-F554-5501-12FB-98950760783F}"/>
          </ac:spMkLst>
        </pc:spChg>
        <pc:spChg chg="del">
          <ac:chgData name="Michaela Cernekova" userId="0fd28da1-624a-4d42-bf65-367ea1c6494d" providerId="ADAL" clId="{0A3EF303-8A48-40D3-A3F2-7958D9598449}" dt="2024-09-22T08:57:29.434" v="240" actId="21"/>
          <ac:spMkLst>
            <pc:docMk/>
            <pc:sldMk cId="733559121" sldId="400"/>
            <ac:spMk id="3" creationId="{7D188AB9-7F00-FB4E-87A5-951AA2DA88A1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09:32:48.588" v="464" actId="47"/>
        <pc:sldMkLst>
          <pc:docMk/>
          <pc:sldMk cId="365246965" sldId="424"/>
        </pc:sldMkLst>
        <pc:spChg chg="del">
          <ac:chgData name="Michaela Cernekova" userId="0fd28da1-624a-4d42-bf65-367ea1c6494d" providerId="ADAL" clId="{0A3EF303-8A48-40D3-A3F2-7958D9598449}" dt="2024-09-22T09:25:47.459" v="435" actId="21"/>
          <ac:spMkLst>
            <pc:docMk/>
            <pc:sldMk cId="365246965" sldId="424"/>
            <ac:spMk id="2" creationId="{2BD460C1-0F36-0756-C51A-0D8B5C2C6C0E}"/>
          </ac:spMkLst>
        </pc:spChg>
        <pc:spChg chg="del mod">
          <ac:chgData name="Michaela Cernekova" userId="0fd28da1-624a-4d42-bf65-367ea1c6494d" providerId="ADAL" clId="{0A3EF303-8A48-40D3-A3F2-7958D9598449}" dt="2024-09-22T09:28:36.820" v="445" actId="478"/>
          <ac:spMkLst>
            <pc:docMk/>
            <pc:sldMk cId="365246965" sldId="424"/>
            <ac:spMk id="5" creationId="{00000000-0000-0000-0000-000000000000}"/>
          </ac:spMkLst>
        </pc:spChg>
        <pc:spChg chg="add del mod">
          <ac:chgData name="Michaela Cernekova" userId="0fd28da1-624a-4d42-bf65-367ea1c6494d" providerId="ADAL" clId="{0A3EF303-8A48-40D3-A3F2-7958D9598449}" dt="2024-09-22T09:27:47.368" v="441" actId="478"/>
          <ac:spMkLst>
            <pc:docMk/>
            <pc:sldMk cId="365246965" sldId="424"/>
            <ac:spMk id="7" creationId="{D0B03E82-F51A-ADDA-B78C-AFE39E4E012B}"/>
          </ac:spMkLst>
        </pc:spChg>
        <pc:spChg chg="del">
          <ac:chgData name="Michaela Cernekova" userId="0fd28da1-624a-4d42-bf65-367ea1c6494d" providerId="ADAL" clId="{0A3EF303-8A48-40D3-A3F2-7958D9598449}" dt="2024-09-22T09:27:39.291" v="440" actId="478"/>
          <ac:spMkLst>
            <pc:docMk/>
            <pc:sldMk cId="365246965" sldId="424"/>
            <ac:spMk id="13314" creationId="{00000000-0000-0000-0000-000000000000}"/>
          </ac:spMkLst>
        </pc:spChg>
        <pc:graphicFrameChg chg="mod modGraphic">
          <ac:chgData name="Michaela Cernekova" userId="0fd28da1-624a-4d42-bf65-367ea1c6494d" providerId="ADAL" clId="{0A3EF303-8A48-40D3-A3F2-7958D9598449}" dt="2024-09-22T09:29:11.350" v="447" actId="21"/>
          <ac:graphicFrameMkLst>
            <pc:docMk/>
            <pc:sldMk cId="365246965" sldId="424"/>
            <ac:graphicFrameMk id="3" creationId="{E14EEB2F-D501-FFDC-EE26-EEAEC70556E7}"/>
          </ac:graphicFrameMkLst>
        </pc:graphicFrameChg>
      </pc:sldChg>
      <pc:sldChg chg="addSp delSp modSp del mod">
        <pc:chgData name="Michaela Cernekova" userId="0fd28da1-624a-4d42-bf65-367ea1c6494d" providerId="ADAL" clId="{0A3EF303-8A48-40D3-A3F2-7958D9598449}" dt="2024-09-22T09:45:57.816" v="498" actId="47"/>
        <pc:sldMkLst>
          <pc:docMk/>
          <pc:sldMk cId="3197634443" sldId="425"/>
        </pc:sldMkLst>
        <pc:spChg chg="del">
          <ac:chgData name="Michaela Cernekova" userId="0fd28da1-624a-4d42-bf65-367ea1c6494d" providerId="ADAL" clId="{0A3EF303-8A48-40D3-A3F2-7958D9598449}" dt="2024-09-22T09:43:58.032" v="492" actId="21"/>
          <ac:spMkLst>
            <pc:docMk/>
            <pc:sldMk cId="3197634443" sldId="425"/>
            <ac:spMk id="2" creationId="{9210BCA9-2DD0-1A84-A7AD-EED4EA65D515}"/>
          </ac:spMkLst>
        </pc:spChg>
        <pc:spChg chg="add mod">
          <ac:chgData name="Michaela Cernekova" userId="0fd28da1-624a-4d42-bf65-367ea1c6494d" providerId="ADAL" clId="{0A3EF303-8A48-40D3-A3F2-7958D9598449}" dt="2024-09-22T09:43:58.032" v="492" actId="21"/>
          <ac:spMkLst>
            <pc:docMk/>
            <pc:sldMk cId="3197634443" sldId="425"/>
            <ac:spMk id="6" creationId="{B71FFC56-AB3B-7C56-F4C0-83E3CFC00CF3}"/>
          </ac:spMkLst>
        </pc:spChg>
        <pc:picChg chg="del">
          <ac:chgData name="Michaela Cernekova" userId="0fd28da1-624a-4d42-bf65-367ea1c6494d" providerId="ADAL" clId="{0A3EF303-8A48-40D3-A3F2-7958D9598449}" dt="2024-09-22T09:45:38.743" v="496" actId="21"/>
          <ac:picMkLst>
            <pc:docMk/>
            <pc:sldMk cId="3197634443" sldId="425"/>
            <ac:picMk id="1026" creationId="{C136BD66-002F-E31C-104D-08697B1DA81E}"/>
          </ac:picMkLst>
        </pc:picChg>
      </pc:sldChg>
      <pc:sldChg chg="delSp del mod">
        <pc:chgData name="Michaela Cernekova" userId="0fd28da1-624a-4d42-bf65-367ea1c6494d" providerId="ADAL" clId="{0A3EF303-8A48-40D3-A3F2-7958D9598449}" dt="2024-09-22T09:50:52.929" v="511" actId="47"/>
        <pc:sldMkLst>
          <pc:docMk/>
          <pc:sldMk cId="695054800" sldId="426"/>
        </pc:sldMkLst>
        <pc:spChg chg="del">
          <ac:chgData name="Michaela Cernekova" userId="0fd28da1-624a-4d42-bf65-367ea1c6494d" providerId="ADAL" clId="{0A3EF303-8A48-40D3-A3F2-7958D9598449}" dt="2024-09-22T09:47:56.466" v="499" actId="21"/>
          <ac:spMkLst>
            <pc:docMk/>
            <pc:sldMk cId="695054800" sldId="426"/>
            <ac:spMk id="6" creationId="{9421DB2C-DD96-1271-84C8-B936FB453BED}"/>
          </ac:spMkLst>
        </pc:spChg>
        <pc:spChg chg="del">
          <ac:chgData name="Michaela Cernekova" userId="0fd28da1-624a-4d42-bf65-367ea1c6494d" providerId="ADAL" clId="{0A3EF303-8A48-40D3-A3F2-7958D9598449}" dt="2024-09-22T09:48:19.324" v="503" actId="21"/>
          <ac:spMkLst>
            <pc:docMk/>
            <pc:sldMk cId="695054800" sldId="426"/>
            <ac:spMk id="7" creationId="{0EE8E4AD-8228-D1AC-D21A-D854E56C878A}"/>
          </ac:spMkLst>
        </pc:spChg>
        <pc:picChg chg="del">
          <ac:chgData name="Michaela Cernekova" userId="0fd28da1-624a-4d42-bf65-367ea1c6494d" providerId="ADAL" clId="{0A3EF303-8A48-40D3-A3F2-7958D9598449}" dt="2024-09-22T09:49:51.205" v="507" actId="21"/>
          <ac:picMkLst>
            <pc:docMk/>
            <pc:sldMk cId="695054800" sldId="426"/>
            <ac:picMk id="9" creationId="{DC342BCC-A833-BBCE-2ECE-97F383A50270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09:00:49.648" v="247" actId="47"/>
        <pc:sldMkLst>
          <pc:docMk/>
          <pc:sldMk cId="3375403460" sldId="428"/>
        </pc:sldMkLst>
        <pc:spChg chg="del">
          <ac:chgData name="Michaela Cernekova" userId="0fd28da1-624a-4d42-bf65-367ea1c6494d" providerId="ADAL" clId="{0A3EF303-8A48-40D3-A3F2-7958D9598449}" dt="2024-09-22T08:59:52.035" v="243" actId="21"/>
          <ac:spMkLst>
            <pc:docMk/>
            <pc:sldMk cId="3375403460" sldId="428"/>
            <ac:spMk id="2" creationId="{675745AA-6B85-C105-C58D-A7FDE50676E5}"/>
          </ac:spMkLst>
        </pc:spChg>
        <pc:spChg chg="del">
          <ac:chgData name="Michaela Cernekova" userId="0fd28da1-624a-4d42-bf65-367ea1c6494d" providerId="ADAL" clId="{0A3EF303-8A48-40D3-A3F2-7958D9598449}" dt="2024-09-22T09:00:22.675" v="245" actId="21"/>
          <ac:spMkLst>
            <pc:docMk/>
            <pc:sldMk cId="3375403460" sldId="428"/>
            <ac:spMk id="3" creationId="{3F5C972D-854E-CD5B-EDD2-1960AAFA57ED}"/>
          </ac:spMkLst>
        </pc:spChg>
        <pc:spChg chg="del mod">
          <ac:chgData name="Michaela Cernekova" userId="0fd28da1-624a-4d42-bf65-367ea1c6494d" providerId="ADAL" clId="{0A3EF303-8A48-40D3-A3F2-7958D9598449}" dt="2024-09-20T12:41:35.917" v="159" actId="478"/>
          <ac:spMkLst>
            <pc:docMk/>
            <pc:sldMk cId="3375403460" sldId="428"/>
            <ac:spMk id="4" creationId="{6B3DCF1F-E26A-035E-1B69-F44B387F31D0}"/>
          </ac:spMkLst>
        </pc:spChg>
        <pc:spChg chg="add mod">
          <ac:chgData name="Michaela Cernekova" userId="0fd28da1-624a-4d42-bf65-367ea1c6494d" providerId="ADAL" clId="{0A3EF303-8A48-40D3-A3F2-7958D9598449}" dt="2024-09-22T08:59:52.035" v="243" actId="21"/>
          <ac:spMkLst>
            <pc:docMk/>
            <pc:sldMk cId="3375403460" sldId="428"/>
            <ac:spMk id="6" creationId="{3E043C62-4C25-C990-B5B6-296E8E44E3CF}"/>
          </ac:spMkLst>
        </pc:spChg>
        <pc:spChg chg="add mod">
          <ac:chgData name="Michaela Cernekova" userId="0fd28da1-624a-4d42-bf65-367ea1c6494d" providerId="ADAL" clId="{0A3EF303-8A48-40D3-A3F2-7958D9598449}" dt="2024-09-22T09:00:22.675" v="245" actId="21"/>
          <ac:spMkLst>
            <pc:docMk/>
            <pc:sldMk cId="3375403460" sldId="428"/>
            <ac:spMk id="8" creationId="{ABFDE702-B197-B7A5-1BB0-ECAE4E4C9B05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09:03:00.163" v="290" actId="47"/>
        <pc:sldMkLst>
          <pc:docMk/>
          <pc:sldMk cId="2187682346" sldId="429"/>
        </pc:sldMkLst>
        <pc:spChg chg="del">
          <ac:chgData name="Michaela Cernekova" userId="0fd28da1-624a-4d42-bf65-367ea1c6494d" providerId="ADAL" clId="{0A3EF303-8A48-40D3-A3F2-7958D9598449}" dt="2024-09-22T09:01:16.919" v="248" actId="21"/>
          <ac:spMkLst>
            <pc:docMk/>
            <pc:sldMk cId="2187682346" sldId="429"/>
            <ac:spMk id="2" creationId="{15E6CAE8-BEE9-9037-7D66-1CA9A7E96353}"/>
          </ac:spMkLst>
        </pc:spChg>
        <pc:spChg chg="del">
          <ac:chgData name="Michaela Cernekova" userId="0fd28da1-624a-4d42-bf65-367ea1c6494d" providerId="ADAL" clId="{0A3EF303-8A48-40D3-A3F2-7958D9598449}" dt="2024-09-22T09:01:37.091" v="250" actId="21"/>
          <ac:spMkLst>
            <pc:docMk/>
            <pc:sldMk cId="2187682346" sldId="429"/>
            <ac:spMk id="3" creationId="{732AAFA5-759E-7DD0-13DA-BC3528FCB788}"/>
          </ac:spMkLst>
        </pc:spChg>
        <pc:spChg chg="del">
          <ac:chgData name="Michaela Cernekova" userId="0fd28da1-624a-4d42-bf65-367ea1c6494d" providerId="ADAL" clId="{0A3EF303-8A48-40D3-A3F2-7958D9598449}" dt="2024-09-20T12:41:40.762" v="160" actId="478"/>
          <ac:spMkLst>
            <pc:docMk/>
            <pc:sldMk cId="2187682346" sldId="429"/>
            <ac:spMk id="4" creationId="{5D00409E-A191-C48E-27E9-CC17B51B005D}"/>
          </ac:spMkLst>
        </pc:spChg>
        <pc:spChg chg="add mod">
          <ac:chgData name="Michaela Cernekova" userId="0fd28da1-624a-4d42-bf65-367ea1c6494d" providerId="ADAL" clId="{0A3EF303-8A48-40D3-A3F2-7958D9598449}" dt="2024-09-22T09:01:16.919" v="248" actId="21"/>
          <ac:spMkLst>
            <pc:docMk/>
            <pc:sldMk cId="2187682346" sldId="429"/>
            <ac:spMk id="7" creationId="{15ED37B3-C3EB-2834-6DA6-F2B5AD0FA097}"/>
          </ac:spMkLst>
        </pc:spChg>
        <pc:spChg chg="add mod">
          <ac:chgData name="Michaela Cernekova" userId="0fd28da1-624a-4d42-bf65-367ea1c6494d" providerId="ADAL" clId="{0A3EF303-8A48-40D3-A3F2-7958D9598449}" dt="2024-09-22T09:01:37.091" v="250" actId="21"/>
          <ac:spMkLst>
            <pc:docMk/>
            <pc:sldMk cId="2187682346" sldId="429"/>
            <ac:spMk id="9" creationId="{22E38F40-2A09-8D87-B97F-3FD114017CE8}"/>
          </ac:spMkLst>
        </pc:spChg>
        <pc:picChg chg="del">
          <ac:chgData name="Michaela Cernekova" userId="0fd28da1-624a-4d42-bf65-367ea1c6494d" providerId="ADAL" clId="{0A3EF303-8A48-40D3-A3F2-7958D9598449}" dt="2024-09-22T09:01:59.506" v="252" actId="21"/>
          <ac:picMkLst>
            <pc:docMk/>
            <pc:sldMk cId="2187682346" sldId="429"/>
            <ac:picMk id="5" creationId="{38322846-9BF6-59B6-7139-C98B55829D7B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09:06:04.287" v="301" actId="47"/>
        <pc:sldMkLst>
          <pc:docMk/>
          <pc:sldMk cId="3038006648" sldId="430"/>
        </pc:sldMkLst>
        <pc:spChg chg="del">
          <ac:chgData name="Michaela Cernekova" userId="0fd28da1-624a-4d42-bf65-367ea1c6494d" providerId="ADAL" clId="{0A3EF303-8A48-40D3-A3F2-7958D9598449}" dt="2024-09-22T09:04:09.560" v="291" actId="21"/>
          <ac:spMkLst>
            <pc:docMk/>
            <pc:sldMk cId="3038006648" sldId="430"/>
            <ac:spMk id="2" creationId="{FD59A2E6-BF48-796A-49E4-33D5F40514F8}"/>
          </ac:spMkLst>
        </pc:spChg>
        <pc:spChg chg="del">
          <ac:chgData name="Michaela Cernekova" userId="0fd28da1-624a-4d42-bf65-367ea1c6494d" providerId="ADAL" clId="{0A3EF303-8A48-40D3-A3F2-7958D9598449}" dt="2024-09-22T09:04:36.544" v="293" actId="21"/>
          <ac:spMkLst>
            <pc:docMk/>
            <pc:sldMk cId="3038006648" sldId="430"/>
            <ac:spMk id="3" creationId="{50F2722C-8F76-030E-142B-FD438B32320A}"/>
          </ac:spMkLst>
        </pc:spChg>
        <pc:spChg chg="del">
          <ac:chgData name="Michaela Cernekova" userId="0fd28da1-624a-4d42-bf65-367ea1c6494d" providerId="ADAL" clId="{0A3EF303-8A48-40D3-A3F2-7958D9598449}" dt="2024-09-20T12:42:02.277" v="161" actId="21"/>
          <ac:spMkLst>
            <pc:docMk/>
            <pc:sldMk cId="3038006648" sldId="430"/>
            <ac:spMk id="4" creationId="{AC6F03C9-3C8D-CC8E-50BA-779F63BA6E1D}"/>
          </ac:spMkLst>
        </pc:spChg>
        <pc:spChg chg="add mod">
          <ac:chgData name="Michaela Cernekova" userId="0fd28da1-624a-4d42-bf65-367ea1c6494d" providerId="ADAL" clId="{0A3EF303-8A48-40D3-A3F2-7958D9598449}" dt="2024-09-22T09:04:09.560" v="291" actId="21"/>
          <ac:spMkLst>
            <pc:docMk/>
            <pc:sldMk cId="3038006648" sldId="430"/>
            <ac:spMk id="6" creationId="{072E0452-242F-5CCE-3587-A23708B77299}"/>
          </ac:spMkLst>
        </pc:spChg>
        <pc:spChg chg="add del mod">
          <ac:chgData name="Michaela Cernekova" userId="0fd28da1-624a-4d42-bf65-367ea1c6494d" providerId="ADAL" clId="{0A3EF303-8A48-40D3-A3F2-7958D9598449}" dt="2024-09-22T09:05:11.021" v="296" actId="21"/>
          <ac:spMkLst>
            <pc:docMk/>
            <pc:sldMk cId="3038006648" sldId="430"/>
            <ac:spMk id="9" creationId="{C46EEF85-612B-C7D9-C472-E3A684261CE9}"/>
          </ac:spMkLst>
        </pc:spChg>
        <pc:picChg chg="del">
          <ac:chgData name="Michaela Cernekova" userId="0fd28da1-624a-4d42-bf65-367ea1c6494d" providerId="ADAL" clId="{0A3EF303-8A48-40D3-A3F2-7958D9598449}" dt="2024-09-22T09:05:17.137" v="297" actId="21"/>
          <ac:picMkLst>
            <pc:docMk/>
            <pc:sldMk cId="3038006648" sldId="430"/>
            <ac:picMk id="7" creationId="{056DB7E7-E4E8-5C36-AE3B-876421FB61F0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09:08:20.847" v="320" actId="47"/>
        <pc:sldMkLst>
          <pc:docMk/>
          <pc:sldMk cId="92651428" sldId="432"/>
        </pc:sldMkLst>
        <pc:spChg chg="del">
          <ac:chgData name="Michaela Cernekova" userId="0fd28da1-624a-4d42-bf65-367ea1c6494d" providerId="ADAL" clId="{0A3EF303-8A48-40D3-A3F2-7958D9598449}" dt="2024-09-22T09:06:23.028" v="302" actId="21"/>
          <ac:spMkLst>
            <pc:docMk/>
            <pc:sldMk cId="92651428" sldId="432"/>
            <ac:spMk id="2" creationId="{B2356C2C-CE33-ED6A-5BBB-2F43022A9007}"/>
          </ac:spMkLst>
        </pc:spChg>
        <pc:spChg chg="add del">
          <ac:chgData name="Michaela Cernekova" userId="0fd28da1-624a-4d42-bf65-367ea1c6494d" providerId="ADAL" clId="{0A3EF303-8A48-40D3-A3F2-7958D9598449}" dt="2024-09-22T09:07:07.858" v="306" actId="21"/>
          <ac:spMkLst>
            <pc:docMk/>
            <pc:sldMk cId="92651428" sldId="432"/>
            <ac:spMk id="3" creationId="{4161D579-D1C0-2C13-873E-7077635F4E36}"/>
          </ac:spMkLst>
        </pc:spChg>
        <pc:spChg chg="add mod">
          <ac:chgData name="Michaela Cernekova" userId="0fd28da1-624a-4d42-bf65-367ea1c6494d" providerId="ADAL" clId="{0A3EF303-8A48-40D3-A3F2-7958D9598449}" dt="2024-09-22T09:06:23.028" v="302" actId="21"/>
          <ac:spMkLst>
            <pc:docMk/>
            <pc:sldMk cId="92651428" sldId="432"/>
            <ac:spMk id="7" creationId="{7253AB38-E214-FB58-D0D2-60F3E5292670}"/>
          </ac:spMkLst>
        </pc:spChg>
        <pc:spChg chg="add del mod">
          <ac:chgData name="Michaela Cernekova" userId="0fd28da1-624a-4d42-bf65-367ea1c6494d" providerId="ADAL" clId="{0A3EF303-8A48-40D3-A3F2-7958D9598449}" dt="2024-09-22T09:06:56.599" v="305" actId="21"/>
          <ac:spMkLst>
            <pc:docMk/>
            <pc:sldMk cId="92651428" sldId="432"/>
            <ac:spMk id="9" creationId="{613D3D1C-00A7-2944-ADC9-334C9886A32F}"/>
          </ac:spMkLst>
        </pc:spChg>
        <pc:spChg chg="add del mod">
          <ac:chgData name="Michaela Cernekova" userId="0fd28da1-624a-4d42-bf65-367ea1c6494d" providerId="ADAL" clId="{0A3EF303-8A48-40D3-A3F2-7958D9598449}" dt="2024-09-22T09:07:35.784" v="309" actId="21"/>
          <ac:spMkLst>
            <pc:docMk/>
            <pc:sldMk cId="92651428" sldId="432"/>
            <ac:spMk id="11" creationId="{34527B18-F851-A230-F867-D3ED0342EE43}"/>
          </ac:spMkLst>
        </pc:spChg>
        <pc:picChg chg="del">
          <ac:chgData name="Michaela Cernekova" userId="0fd28da1-624a-4d42-bf65-367ea1c6494d" providerId="ADAL" clId="{0A3EF303-8A48-40D3-A3F2-7958D9598449}" dt="2024-09-22T09:07:43.473" v="310" actId="21"/>
          <ac:picMkLst>
            <pc:docMk/>
            <pc:sldMk cId="92651428" sldId="432"/>
            <ac:picMk id="6" creationId="{62398B84-6EA7-0B61-4CF7-6AD98E34CA4B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09:10:03.861" v="331" actId="47"/>
        <pc:sldMkLst>
          <pc:docMk/>
          <pc:sldMk cId="2344553856" sldId="433"/>
        </pc:sldMkLst>
        <pc:spChg chg="del">
          <ac:chgData name="Michaela Cernekova" userId="0fd28da1-624a-4d42-bf65-367ea1c6494d" providerId="ADAL" clId="{0A3EF303-8A48-40D3-A3F2-7958D9598449}" dt="2024-09-22T09:08:48.570" v="321" actId="21"/>
          <ac:spMkLst>
            <pc:docMk/>
            <pc:sldMk cId="2344553856" sldId="433"/>
            <ac:spMk id="2" creationId="{E76F50DF-118E-0BC1-3EB7-4B20BA237895}"/>
          </ac:spMkLst>
        </pc:spChg>
        <pc:spChg chg="del">
          <ac:chgData name="Michaela Cernekova" userId="0fd28da1-624a-4d42-bf65-367ea1c6494d" providerId="ADAL" clId="{0A3EF303-8A48-40D3-A3F2-7958D9598449}" dt="2024-09-22T09:09:12.082" v="324" actId="21"/>
          <ac:spMkLst>
            <pc:docMk/>
            <pc:sldMk cId="2344553856" sldId="433"/>
            <ac:spMk id="3" creationId="{4F591150-7BB9-887F-E3AE-7500BC08CEFB}"/>
          </ac:spMkLst>
        </pc:spChg>
        <pc:spChg chg="add del mod">
          <ac:chgData name="Michaela Cernekova" userId="0fd28da1-624a-4d42-bf65-367ea1c6494d" providerId="ADAL" clId="{0A3EF303-8A48-40D3-A3F2-7958D9598449}" dt="2024-09-22T09:09:05.745" v="323" actId="21"/>
          <ac:spMkLst>
            <pc:docMk/>
            <pc:sldMk cId="2344553856" sldId="433"/>
            <ac:spMk id="7" creationId="{BC8A5288-854C-B749-257A-B7927671E5BB}"/>
          </ac:spMkLst>
        </pc:spChg>
        <pc:spChg chg="add del mod">
          <ac:chgData name="Michaela Cernekova" userId="0fd28da1-624a-4d42-bf65-367ea1c6494d" providerId="ADAL" clId="{0A3EF303-8A48-40D3-A3F2-7958D9598449}" dt="2024-09-22T09:09:34.259" v="327" actId="21"/>
          <ac:spMkLst>
            <pc:docMk/>
            <pc:sldMk cId="2344553856" sldId="433"/>
            <ac:spMk id="9" creationId="{D23D5CD4-4614-8B82-A5D5-3659B25BB026}"/>
          </ac:spMkLst>
        </pc:spChg>
        <pc:picChg chg="del">
          <ac:chgData name="Michaela Cernekova" userId="0fd28da1-624a-4d42-bf65-367ea1c6494d" providerId="ADAL" clId="{0A3EF303-8A48-40D3-A3F2-7958D9598449}" dt="2024-09-22T09:09:40.561" v="328" actId="21"/>
          <ac:picMkLst>
            <pc:docMk/>
            <pc:sldMk cId="2344553856" sldId="433"/>
            <ac:picMk id="5" creationId="{61679C62-5809-11D1-8B9A-B2ACD6F11417}"/>
          </ac:picMkLst>
        </pc:picChg>
      </pc:sldChg>
      <pc:sldChg chg="delSp del mod">
        <pc:chgData name="Michaela Cernekova" userId="0fd28da1-624a-4d42-bf65-367ea1c6494d" providerId="ADAL" clId="{0A3EF303-8A48-40D3-A3F2-7958D9598449}" dt="2024-09-22T09:51:17.141" v="514" actId="47"/>
        <pc:sldMkLst>
          <pc:docMk/>
          <pc:sldMk cId="176976051" sldId="434"/>
        </pc:sldMkLst>
        <pc:spChg chg="del">
          <ac:chgData name="Michaela Cernekova" userId="0fd28da1-624a-4d42-bf65-367ea1c6494d" providerId="ADAL" clId="{0A3EF303-8A48-40D3-A3F2-7958D9598449}" dt="2024-09-22T09:51:02.725" v="512" actId="21"/>
          <ac:spMkLst>
            <pc:docMk/>
            <pc:sldMk cId="176976051" sldId="434"/>
            <ac:spMk id="3" creationId="{7D188AB9-7F00-FB4E-87A5-951AA2DA88A1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09:53:24.721" v="527" actId="47"/>
        <pc:sldMkLst>
          <pc:docMk/>
          <pc:sldMk cId="852068278" sldId="435"/>
        </pc:sldMkLst>
        <pc:spChg chg="del">
          <ac:chgData name="Michaela Cernekova" userId="0fd28da1-624a-4d42-bf65-367ea1c6494d" providerId="ADAL" clId="{0A3EF303-8A48-40D3-A3F2-7958D9598449}" dt="2024-09-22T09:52:05.833" v="520" actId="21"/>
          <ac:spMkLst>
            <pc:docMk/>
            <pc:sldMk cId="852068278" sldId="435"/>
            <ac:spMk id="2" creationId="{7D67CFAE-6003-1073-0E0B-0E0B8615B2E2}"/>
          </ac:spMkLst>
        </pc:spChg>
        <pc:spChg chg="del">
          <ac:chgData name="Michaela Cernekova" userId="0fd28da1-624a-4d42-bf65-367ea1c6494d" providerId="ADAL" clId="{0A3EF303-8A48-40D3-A3F2-7958D9598449}" dt="2024-09-22T09:52:22.866" v="522" actId="21"/>
          <ac:spMkLst>
            <pc:docMk/>
            <pc:sldMk cId="852068278" sldId="435"/>
            <ac:spMk id="3" creationId="{2E02C3D0-2B71-1C08-CCF5-84F0CEC65396}"/>
          </ac:spMkLst>
        </pc:spChg>
        <pc:spChg chg="add mod">
          <ac:chgData name="Michaela Cernekova" userId="0fd28da1-624a-4d42-bf65-367ea1c6494d" providerId="ADAL" clId="{0A3EF303-8A48-40D3-A3F2-7958D9598449}" dt="2024-09-22T09:52:05.833" v="520" actId="21"/>
          <ac:spMkLst>
            <pc:docMk/>
            <pc:sldMk cId="852068278" sldId="435"/>
            <ac:spMk id="7" creationId="{F683DD8E-8869-5E07-FF00-6560374388BF}"/>
          </ac:spMkLst>
        </pc:spChg>
        <pc:spChg chg="add mod">
          <ac:chgData name="Michaela Cernekova" userId="0fd28da1-624a-4d42-bf65-367ea1c6494d" providerId="ADAL" clId="{0A3EF303-8A48-40D3-A3F2-7958D9598449}" dt="2024-09-22T09:52:22.866" v="522" actId="21"/>
          <ac:spMkLst>
            <pc:docMk/>
            <pc:sldMk cId="852068278" sldId="435"/>
            <ac:spMk id="9" creationId="{3C3D5DE4-EB6D-683F-782D-3E1237E76372}"/>
          </ac:spMkLst>
        </pc:spChg>
        <pc:picChg chg="del">
          <ac:chgData name="Michaela Cernekova" userId="0fd28da1-624a-4d42-bf65-367ea1c6494d" providerId="ADAL" clId="{0A3EF303-8A48-40D3-A3F2-7958D9598449}" dt="2024-09-22T09:52:41.456" v="524" actId="21"/>
          <ac:picMkLst>
            <pc:docMk/>
            <pc:sldMk cId="852068278" sldId="435"/>
            <ac:picMk id="5" creationId="{90AE135D-CC3B-3B30-797D-AA4458A2C7AC}"/>
          </ac:picMkLst>
        </pc:picChg>
      </pc:sldChg>
      <pc:sldChg chg="addSp delSp modSp del mod">
        <pc:chgData name="Michaela Cernekova" userId="0fd28da1-624a-4d42-bf65-367ea1c6494d" providerId="ADAL" clId="{0A3EF303-8A48-40D3-A3F2-7958D9598449}" dt="2024-09-22T09:52:00.209" v="519" actId="47"/>
        <pc:sldMkLst>
          <pc:docMk/>
          <pc:sldMk cId="1586754332" sldId="437"/>
        </pc:sldMkLst>
        <pc:spChg chg="del">
          <ac:chgData name="Michaela Cernekova" userId="0fd28da1-624a-4d42-bf65-367ea1c6494d" providerId="ADAL" clId="{0A3EF303-8A48-40D3-A3F2-7958D9598449}" dt="2024-09-22T09:51:25.355" v="515" actId="21"/>
          <ac:spMkLst>
            <pc:docMk/>
            <pc:sldMk cId="1586754332" sldId="437"/>
            <ac:spMk id="2" creationId="{5E8FE6A6-1550-B0DF-BD1F-4AADDA4FF59B}"/>
          </ac:spMkLst>
        </pc:spChg>
        <pc:spChg chg="del">
          <ac:chgData name="Michaela Cernekova" userId="0fd28da1-624a-4d42-bf65-367ea1c6494d" providerId="ADAL" clId="{0A3EF303-8A48-40D3-A3F2-7958D9598449}" dt="2024-09-22T09:51:40.146" v="517" actId="21"/>
          <ac:spMkLst>
            <pc:docMk/>
            <pc:sldMk cId="1586754332" sldId="437"/>
            <ac:spMk id="3" creationId="{074B91C2-0CDF-F131-EE6E-D90091D14D8A}"/>
          </ac:spMkLst>
        </pc:spChg>
        <pc:spChg chg="add mod">
          <ac:chgData name="Michaela Cernekova" userId="0fd28da1-624a-4d42-bf65-367ea1c6494d" providerId="ADAL" clId="{0A3EF303-8A48-40D3-A3F2-7958D9598449}" dt="2024-09-22T09:51:25.355" v="515" actId="21"/>
          <ac:spMkLst>
            <pc:docMk/>
            <pc:sldMk cId="1586754332" sldId="437"/>
            <ac:spMk id="6" creationId="{93DC8D61-28E5-9E32-4A56-189BA4F207B0}"/>
          </ac:spMkLst>
        </pc:spChg>
        <pc:spChg chg="add mod">
          <ac:chgData name="Michaela Cernekova" userId="0fd28da1-624a-4d42-bf65-367ea1c6494d" providerId="ADAL" clId="{0A3EF303-8A48-40D3-A3F2-7958D9598449}" dt="2024-09-22T09:51:40.146" v="517" actId="21"/>
          <ac:spMkLst>
            <pc:docMk/>
            <pc:sldMk cId="1586754332" sldId="437"/>
            <ac:spMk id="8" creationId="{E558FFA6-6AEF-85A9-A636-4049251CA2D4}"/>
          </ac:spMkLst>
        </pc:spChg>
      </pc:sldChg>
      <pc:sldChg chg="delSp del mod">
        <pc:chgData name="Michaela Cernekova" userId="0fd28da1-624a-4d42-bf65-367ea1c6494d" providerId="ADAL" clId="{0A3EF303-8A48-40D3-A3F2-7958D9598449}" dt="2024-09-22T10:28:49.790" v="944" actId="47"/>
        <pc:sldMkLst>
          <pc:docMk/>
          <pc:sldMk cId="678463664" sldId="438"/>
        </pc:sldMkLst>
        <pc:spChg chg="del">
          <ac:chgData name="Michaela Cernekova" userId="0fd28da1-624a-4d42-bf65-367ea1c6494d" providerId="ADAL" clId="{0A3EF303-8A48-40D3-A3F2-7958D9598449}" dt="2024-09-22T10:28:42.789" v="942" actId="21"/>
          <ac:spMkLst>
            <pc:docMk/>
            <pc:sldMk cId="678463664" sldId="438"/>
            <ac:spMk id="4" creationId="{71A6982F-42C8-47F3-6B18-5EE8674EB03A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10:29:24.416" v="950" actId="47"/>
        <pc:sldMkLst>
          <pc:docMk/>
          <pc:sldMk cId="1889025204" sldId="439"/>
        </pc:sldMkLst>
        <pc:spChg chg="del">
          <ac:chgData name="Michaela Cernekova" userId="0fd28da1-624a-4d42-bf65-367ea1c6494d" providerId="ADAL" clId="{0A3EF303-8A48-40D3-A3F2-7958D9598449}" dt="2024-09-22T10:28:59.688" v="945" actId="21"/>
          <ac:spMkLst>
            <pc:docMk/>
            <pc:sldMk cId="1889025204" sldId="439"/>
            <ac:spMk id="2" creationId="{88F71224-6B6C-AA2D-9F18-9D2D25B57A84}"/>
          </ac:spMkLst>
        </pc:spChg>
        <pc:spChg chg="del">
          <ac:chgData name="Michaela Cernekova" userId="0fd28da1-624a-4d42-bf65-367ea1c6494d" providerId="ADAL" clId="{0A3EF303-8A48-40D3-A3F2-7958D9598449}" dt="2024-09-22T10:29:13.406" v="948" actId="21"/>
          <ac:spMkLst>
            <pc:docMk/>
            <pc:sldMk cId="1889025204" sldId="439"/>
            <ac:spMk id="3" creationId="{ACB35C59-B172-49BF-473F-7046DCC77C93}"/>
          </ac:spMkLst>
        </pc:spChg>
        <pc:spChg chg="add del mod">
          <ac:chgData name="Michaela Cernekova" userId="0fd28da1-624a-4d42-bf65-367ea1c6494d" providerId="ADAL" clId="{0A3EF303-8A48-40D3-A3F2-7958D9598449}" dt="2024-09-22T10:29:10.222" v="947" actId="21"/>
          <ac:spMkLst>
            <pc:docMk/>
            <pc:sldMk cId="1889025204" sldId="439"/>
            <ac:spMk id="6" creationId="{B8FE936D-BAE1-62F5-C9A0-069E132162F5}"/>
          </ac:spMkLst>
        </pc:spChg>
        <pc:spChg chg="add mod">
          <ac:chgData name="Michaela Cernekova" userId="0fd28da1-624a-4d42-bf65-367ea1c6494d" providerId="ADAL" clId="{0A3EF303-8A48-40D3-A3F2-7958D9598449}" dt="2024-09-22T10:29:13.406" v="948" actId="21"/>
          <ac:spMkLst>
            <pc:docMk/>
            <pc:sldMk cId="1889025204" sldId="439"/>
            <ac:spMk id="8" creationId="{A2B443B4-01E2-467C-807B-AAA0B1D3007A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10:28:15.521" v="939" actId="47"/>
        <pc:sldMkLst>
          <pc:docMk/>
          <pc:sldMk cId="1732541130" sldId="441"/>
        </pc:sldMkLst>
        <pc:spChg chg="del">
          <ac:chgData name="Michaela Cernekova" userId="0fd28da1-624a-4d42-bf65-367ea1c6494d" providerId="ADAL" clId="{0A3EF303-8A48-40D3-A3F2-7958D9598449}" dt="2024-09-22T10:27:49.913" v="934" actId="21"/>
          <ac:spMkLst>
            <pc:docMk/>
            <pc:sldMk cId="1732541130" sldId="441"/>
            <ac:spMk id="2" creationId="{F25FB3D8-F0E4-ECBF-AA11-BFA0932C02A3}"/>
          </ac:spMkLst>
        </pc:spChg>
        <pc:spChg chg="del">
          <ac:chgData name="Michaela Cernekova" userId="0fd28da1-624a-4d42-bf65-367ea1c6494d" providerId="ADAL" clId="{0A3EF303-8A48-40D3-A3F2-7958D9598449}" dt="2024-09-22T10:28:06.081" v="937" actId="21"/>
          <ac:spMkLst>
            <pc:docMk/>
            <pc:sldMk cId="1732541130" sldId="441"/>
            <ac:spMk id="3" creationId="{153551F1-ED9F-86E9-A8C9-710AB065A7AD}"/>
          </ac:spMkLst>
        </pc:spChg>
        <pc:spChg chg="add del mod">
          <ac:chgData name="Michaela Cernekova" userId="0fd28da1-624a-4d42-bf65-367ea1c6494d" providerId="ADAL" clId="{0A3EF303-8A48-40D3-A3F2-7958D9598449}" dt="2024-09-22T10:28:02.204" v="936" actId="21"/>
          <ac:spMkLst>
            <pc:docMk/>
            <pc:sldMk cId="1732541130" sldId="441"/>
            <ac:spMk id="6" creationId="{8D8ACB0D-7640-7B5B-0AD5-91B5B76D977B}"/>
          </ac:spMkLst>
        </pc:spChg>
        <pc:spChg chg="add mod">
          <ac:chgData name="Michaela Cernekova" userId="0fd28da1-624a-4d42-bf65-367ea1c6494d" providerId="ADAL" clId="{0A3EF303-8A48-40D3-A3F2-7958D9598449}" dt="2024-09-22T10:28:06.081" v="937" actId="21"/>
          <ac:spMkLst>
            <pc:docMk/>
            <pc:sldMk cId="1732541130" sldId="441"/>
            <ac:spMk id="8" creationId="{EA4995FF-8AC8-BE73-5EBD-C443302EAB06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09:25:36.781" v="434" actId="47"/>
        <pc:sldMkLst>
          <pc:docMk/>
          <pc:sldMk cId="2441043329" sldId="443"/>
        </pc:sldMkLst>
        <pc:spChg chg="del">
          <ac:chgData name="Michaela Cernekova" userId="0fd28da1-624a-4d42-bf65-367ea1c6494d" providerId="ADAL" clId="{0A3EF303-8A48-40D3-A3F2-7958D9598449}" dt="2024-09-22T09:24:17.023" v="429" actId="21"/>
          <ac:spMkLst>
            <pc:docMk/>
            <pc:sldMk cId="2441043329" sldId="443"/>
            <ac:spMk id="2" creationId="{FC39E910-F09D-BD36-8D13-DA6F1D2E31D2}"/>
          </ac:spMkLst>
        </pc:spChg>
        <pc:spChg chg="del">
          <ac:chgData name="Michaela Cernekova" userId="0fd28da1-624a-4d42-bf65-367ea1c6494d" providerId="ADAL" clId="{0A3EF303-8A48-40D3-A3F2-7958D9598449}" dt="2024-09-22T09:24:51.237" v="432" actId="21"/>
          <ac:spMkLst>
            <pc:docMk/>
            <pc:sldMk cId="2441043329" sldId="443"/>
            <ac:spMk id="3" creationId="{5611D6F3-BD3A-9379-0B82-003969B7409A}"/>
          </ac:spMkLst>
        </pc:spChg>
        <pc:spChg chg="del">
          <ac:chgData name="Michaela Cernekova" userId="0fd28da1-624a-4d42-bf65-367ea1c6494d" providerId="ADAL" clId="{0A3EF303-8A48-40D3-A3F2-7958D9598449}" dt="2024-09-20T12:42:20.756" v="162" actId="478"/>
          <ac:spMkLst>
            <pc:docMk/>
            <pc:sldMk cId="2441043329" sldId="443"/>
            <ac:spMk id="4" creationId="{65F00F4C-769C-2598-8055-F961BFDC59D7}"/>
          </ac:spMkLst>
        </pc:spChg>
        <pc:spChg chg="add del mod">
          <ac:chgData name="Michaela Cernekova" userId="0fd28da1-624a-4d42-bf65-367ea1c6494d" providerId="ADAL" clId="{0A3EF303-8A48-40D3-A3F2-7958D9598449}" dt="2024-09-22T09:24:44.848" v="431" actId="21"/>
          <ac:spMkLst>
            <pc:docMk/>
            <pc:sldMk cId="2441043329" sldId="443"/>
            <ac:spMk id="6" creationId="{F11E5A4E-0CB9-59FC-93DD-5963610352E9}"/>
          </ac:spMkLst>
        </pc:spChg>
        <pc:spChg chg="add mod">
          <ac:chgData name="Michaela Cernekova" userId="0fd28da1-624a-4d42-bf65-367ea1c6494d" providerId="ADAL" clId="{0A3EF303-8A48-40D3-A3F2-7958D9598449}" dt="2024-09-22T09:24:51.237" v="432" actId="21"/>
          <ac:spMkLst>
            <pc:docMk/>
            <pc:sldMk cId="2441043329" sldId="443"/>
            <ac:spMk id="8" creationId="{AAE0B36A-7553-9A05-6456-F7515BB00C55}"/>
          </ac:spMkLst>
        </pc:spChg>
      </pc:sldChg>
      <pc:sldChg chg="addSp delSp modSp del mod">
        <pc:chgData name="Michaela Cernekova" userId="0fd28da1-624a-4d42-bf65-367ea1c6494d" providerId="ADAL" clId="{0A3EF303-8A48-40D3-A3F2-7958D9598449}" dt="2024-09-22T10:30:02.679" v="954" actId="47"/>
        <pc:sldMkLst>
          <pc:docMk/>
          <pc:sldMk cId="3529308964" sldId="444"/>
        </pc:sldMkLst>
        <pc:spChg chg="del">
          <ac:chgData name="Michaela Cernekova" userId="0fd28da1-624a-4d42-bf65-367ea1c6494d" providerId="ADAL" clId="{0A3EF303-8A48-40D3-A3F2-7958D9598449}" dt="2024-09-22T10:29:30.754" v="951" actId="21"/>
          <ac:spMkLst>
            <pc:docMk/>
            <pc:sldMk cId="3529308964" sldId="444"/>
            <ac:spMk id="2" creationId="{3D74449E-E408-BDBD-8CFE-746E9394BCE3}"/>
          </ac:spMkLst>
        </pc:spChg>
        <pc:spChg chg="add mod">
          <ac:chgData name="Michaela Cernekova" userId="0fd28da1-624a-4d42-bf65-367ea1c6494d" providerId="ADAL" clId="{0A3EF303-8A48-40D3-A3F2-7958D9598449}" dt="2024-09-22T10:29:30.754" v="951" actId="21"/>
          <ac:spMkLst>
            <pc:docMk/>
            <pc:sldMk cId="3529308964" sldId="444"/>
            <ac:spMk id="5" creationId="{5CC1EEEC-310F-9EB4-1247-77FA2E2F93EF}"/>
          </ac:spMkLst>
        </pc:spChg>
      </pc:sldChg>
      <pc:sldChg chg="new del">
        <pc:chgData name="Michaela Cernekova" userId="0fd28da1-624a-4d42-bf65-367ea1c6494d" providerId="ADAL" clId="{0A3EF303-8A48-40D3-A3F2-7958D9598449}" dt="2024-09-20T12:48:21.720" v="186" actId="2696"/>
        <pc:sldMkLst>
          <pc:docMk/>
          <pc:sldMk cId="1173463665" sldId="445"/>
        </pc:sldMkLst>
      </pc:sldChg>
      <pc:sldChg chg="addSp delSp modSp add mod">
        <pc:chgData name="Michaela Cernekova" userId="0fd28da1-624a-4d42-bf65-367ea1c6494d" providerId="ADAL" clId="{0A3EF303-8A48-40D3-A3F2-7958D9598449}" dt="2024-09-23T08:37:05.194" v="2683" actId="114"/>
        <pc:sldMkLst>
          <pc:docMk/>
          <pc:sldMk cId="2512621019" sldId="445"/>
        </pc:sldMkLst>
        <pc:spChg chg="add del mod">
          <ac:chgData name="Michaela Cernekova" userId="0fd28da1-624a-4d42-bf65-367ea1c6494d" providerId="ADAL" clId="{0A3EF303-8A48-40D3-A3F2-7958D9598449}" dt="2024-09-22T08:51:48.551" v="225" actId="478"/>
          <ac:spMkLst>
            <pc:docMk/>
            <pc:sldMk cId="2512621019" sldId="445"/>
            <ac:spMk id="6" creationId="{DE9BD895-3EC3-9408-BD25-839C4AEDD83E}"/>
          </ac:spMkLst>
        </pc:spChg>
        <pc:spChg chg="add mod">
          <ac:chgData name="Michaela Cernekova" userId="0fd28da1-624a-4d42-bf65-367ea1c6494d" providerId="ADAL" clId="{0A3EF303-8A48-40D3-A3F2-7958D9598449}" dt="2024-09-23T06:04:50.995" v="2491" actId="1076"/>
          <ac:spMkLst>
            <pc:docMk/>
            <pc:sldMk cId="2512621019" sldId="445"/>
            <ac:spMk id="7" creationId="{20B225C0-920E-FB8F-9A59-2DFE82B9F197}"/>
          </ac:spMkLst>
        </pc:spChg>
        <pc:spChg chg="add mod">
          <ac:chgData name="Michaela Cernekova" userId="0fd28da1-624a-4d42-bf65-367ea1c6494d" providerId="ADAL" clId="{0A3EF303-8A48-40D3-A3F2-7958D9598449}" dt="2024-09-22T08:50:56.680" v="222"/>
          <ac:spMkLst>
            <pc:docMk/>
            <pc:sldMk cId="2512621019" sldId="445"/>
            <ac:spMk id="11" creationId="{976AB373-7B5C-0EF7-C399-6DF10850D236}"/>
          </ac:spMkLst>
        </pc:spChg>
        <pc:spChg chg="add mod">
          <ac:chgData name="Michaela Cernekova" userId="0fd28da1-624a-4d42-bf65-367ea1c6494d" providerId="ADAL" clId="{0A3EF303-8A48-40D3-A3F2-7958D9598449}" dt="2024-09-23T08:37:05.194" v="2683" actId="114"/>
          <ac:spMkLst>
            <pc:docMk/>
            <pc:sldMk cId="2512621019" sldId="445"/>
            <ac:spMk id="12" creationId="{6AFBFD98-90E6-6536-86DC-B0EF58788A07}"/>
          </ac:spMkLst>
        </pc:spChg>
        <pc:spChg chg="del mod">
          <ac:chgData name="Michaela Cernekova" userId="0fd28da1-624a-4d42-bf65-367ea1c6494d" providerId="ADAL" clId="{0A3EF303-8A48-40D3-A3F2-7958D9598449}" dt="2024-09-22T08:50:11.275" v="218" actId="21"/>
          <ac:spMkLst>
            <pc:docMk/>
            <pc:sldMk cId="2512621019" sldId="445"/>
            <ac:spMk id="10241" creationId="{00000000-0000-0000-0000-000000000000}"/>
          </ac:spMkLst>
        </pc:spChg>
        <pc:picChg chg="del">
          <ac:chgData name="Michaela Cernekova" userId="0fd28da1-624a-4d42-bf65-367ea1c6494d" providerId="ADAL" clId="{0A3EF303-8A48-40D3-A3F2-7958D9598449}" dt="2024-09-22T08:50:16.385" v="219" actId="21"/>
          <ac:picMkLst>
            <pc:docMk/>
            <pc:sldMk cId="2512621019" sldId="445"/>
            <ac:picMk id="4" creationId="{02B73597-7BF4-4C92-89D6-D67CBC2666EC}"/>
          </ac:picMkLst>
        </pc:picChg>
      </pc:sldChg>
      <pc:sldChg chg="addSp delSp modSp add mod setBg">
        <pc:chgData name="Michaela Cernekova" userId="0fd28da1-624a-4d42-bf65-367ea1c6494d" providerId="ADAL" clId="{0A3EF303-8A48-40D3-A3F2-7958D9598449}" dt="2024-09-23T11:24:12.599" v="2882" actId="1076"/>
        <pc:sldMkLst>
          <pc:docMk/>
          <pc:sldMk cId="4196461228" sldId="446"/>
        </pc:sldMkLst>
        <pc:spChg chg="add mod ord">
          <ac:chgData name="Michaela Cernekova" userId="0fd28da1-624a-4d42-bf65-367ea1c6494d" providerId="ADAL" clId="{0A3EF303-8A48-40D3-A3F2-7958D9598449}" dt="2024-09-23T11:24:12.599" v="2882" actId="1076"/>
          <ac:spMkLst>
            <pc:docMk/>
            <pc:sldMk cId="4196461228" sldId="446"/>
            <ac:spMk id="2" creationId="{473A6F73-B9BC-542A-23E9-58D3440D3ECB}"/>
          </ac:spMkLst>
        </pc:spChg>
        <pc:spChg chg="mod ord">
          <ac:chgData name="Michaela Cernekova" userId="0fd28da1-624a-4d42-bf65-367ea1c6494d" providerId="ADAL" clId="{0A3EF303-8A48-40D3-A3F2-7958D9598449}" dt="2024-09-23T10:30:58.594" v="2735" actId="26606"/>
          <ac:spMkLst>
            <pc:docMk/>
            <pc:sldMk cId="4196461228" sldId="446"/>
            <ac:spMk id="5" creationId="{00000000-0000-0000-0000-000000000000}"/>
          </ac:spMkLst>
        </pc:spChg>
        <pc:spChg chg="del">
          <ac:chgData name="Michaela Cernekova" userId="0fd28da1-624a-4d42-bf65-367ea1c6494d" providerId="ADAL" clId="{0A3EF303-8A48-40D3-A3F2-7958D9598449}" dt="2024-09-22T08:55:38.084" v="232" actId="478"/>
          <ac:spMkLst>
            <pc:docMk/>
            <pc:sldMk cId="4196461228" sldId="446"/>
            <ac:spMk id="7" creationId="{20B225C0-920E-FB8F-9A59-2DFE82B9F197}"/>
          </ac:spMkLst>
        </pc:spChg>
        <pc:spChg chg="del mod">
          <ac:chgData name="Michaela Cernekova" userId="0fd28da1-624a-4d42-bf65-367ea1c6494d" providerId="ADAL" clId="{0A3EF303-8A48-40D3-A3F2-7958D9598449}" dt="2024-09-22T08:55:33.255" v="231" actId="478"/>
          <ac:spMkLst>
            <pc:docMk/>
            <pc:sldMk cId="4196461228" sldId="446"/>
            <ac:spMk id="12" creationId="{6AFBFD98-90E6-6536-86DC-B0EF58788A07}"/>
          </ac:spMkLst>
        </pc:spChg>
        <pc:spChg chg="add del">
          <ac:chgData name="Michaela Cernekova" userId="0fd28da1-624a-4d42-bf65-367ea1c6494d" providerId="ADAL" clId="{0A3EF303-8A48-40D3-A3F2-7958D9598449}" dt="2024-09-23T10:29:37.949" v="2719" actId="26606"/>
          <ac:spMkLst>
            <pc:docMk/>
            <pc:sldMk cId="4196461228" sldId="446"/>
            <ac:spMk id="13" creationId="{890DEF05-784E-4B61-89E4-04C4ECF4E5A0}"/>
          </ac:spMkLst>
        </pc:spChg>
        <pc:spChg chg="add del">
          <ac:chgData name="Michaela Cernekova" userId="0fd28da1-624a-4d42-bf65-367ea1c6494d" providerId="ADAL" clId="{0A3EF303-8A48-40D3-A3F2-7958D9598449}" dt="2024-09-23T10:29:31.597" v="2717" actId="26606"/>
          <ac:spMkLst>
            <pc:docMk/>
            <pc:sldMk cId="4196461228" sldId="446"/>
            <ac:spMk id="16" creationId="{0A597D97-203B-498B-95D3-E90DC961039F}"/>
          </ac:spMkLst>
        </pc:spChg>
        <pc:spChg chg="add del">
          <ac:chgData name="Michaela Cernekova" userId="0fd28da1-624a-4d42-bf65-367ea1c6494d" providerId="ADAL" clId="{0A3EF303-8A48-40D3-A3F2-7958D9598449}" dt="2024-09-23T10:29:31.597" v="2717" actId="26606"/>
          <ac:spMkLst>
            <pc:docMk/>
            <pc:sldMk cId="4196461228" sldId="446"/>
            <ac:spMk id="17" creationId="{6A6EF10E-DF41-4BD3-8EB4-6F646531DC26}"/>
          </ac:spMkLst>
        </pc:spChg>
        <pc:spChg chg="add del">
          <ac:chgData name="Michaela Cernekova" userId="0fd28da1-624a-4d42-bf65-367ea1c6494d" providerId="ADAL" clId="{0A3EF303-8A48-40D3-A3F2-7958D9598449}" dt="2024-09-23T10:29:37.949" v="2719" actId="26606"/>
          <ac:spMkLst>
            <pc:docMk/>
            <pc:sldMk cId="4196461228" sldId="446"/>
            <ac:spMk id="19" creationId="{27BDFED6-6E33-4606-AFE2-886ADB1C018E}"/>
          </ac:spMkLst>
        </pc:spChg>
        <pc:spChg chg="add del">
          <ac:chgData name="Michaela Cernekova" userId="0fd28da1-624a-4d42-bf65-367ea1c6494d" providerId="ADAL" clId="{0A3EF303-8A48-40D3-A3F2-7958D9598449}" dt="2024-09-23T10:29:48.752" v="2721" actId="26606"/>
          <ac:spMkLst>
            <pc:docMk/>
            <pc:sldMk cId="4196461228" sldId="446"/>
            <ac:spMk id="21" creationId="{D55CA618-78A6-47F6-B865-E9315164FB49}"/>
          </ac:spMkLst>
        </pc:spChg>
        <pc:spChg chg="add del">
          <ac:chgData name="Michaela Cernekova" userId="0fd28da1-624a-4d42-bf65-367ea1c6494d" providerId="ADAL" clId="{0A3EF303-8A48-40D3-A3F2-7958D9598449}" dt="2024-09-23T10:29:48.752" v="2721" actId="26606"/>
          <ac:spMkLst>
            <pc:docMk/>
            <pc:sldMk cId="4196461228" sldId="446"/>
            <ac:spMk id="24" creationId="{8ED94938-268E-4C0A-A08A-B3980C78BAEB}"/>
          </ac:spMkLst>
        </pc:spChg>
        <pc:spChg chg="add del">
          <ac:chgData name="Michaela Cernekova" userId="0fd28da1-624a-4d42-bf65-367ea1c6494d" providerId="ADAL" clId="{0A3EF303-8A48-40D3-A3F2-7958D9598449}" dt="2024-09-23T10:29:57.935" v="2723" actId="26606"/>
          <ac:spMkLst>
            <pc:docMk/>
            <pc:sldMk cId="4196461228" sldId="446"/>
            <ac:spMk id="26" creationId="{C4879EFC-8E62-4E00-973C-C45EE9EC676D}"/>
          </ac:spMkLst>
        </pc:spChg>
        <pc:spChg chg="add del">
          <ac:chgData name="Michaela Cernekova" userId="0fd28da1-624a-4d42-bf65-367ea1c6494d" providerId="ADAL" clId="{0A3EF303-8A48-40D3-A3F2-7958D9598449}" dt="2024-09-23T10:29:57.935" v="2723" actId="26606"/>
          <ac:spMkLst>
            <pc:docMk/>
            <pc:sldMk cId="4196461228" sldId="446"/>
            <ac:spMk id="27" creationId="{D6A9C53F-5F90-40A5-8C85-5412D39C8C68}"/>
          </ac:spMkLst>
        </pc:spChg>
        <pc:spChg chg="add del">
          <ac:chgData name="Michaela Cernekova" userId="0fd28da1-624a-4d42-bf65-367ea1c6494d" providerId="ADAL" clId="{0A3EF303-8A48-40D3-A3F2-7958D9598449}" dt="2024-09-23T10:30:00.733" v="2725" actId="26606"/>
          <ac:spMkLst>
            <pc:docMk/>
            <pc:sldMk cId="4196461228" sldId="446"/>
            <ac:spMk id="29" creationId="{99ED5833-B85B-4103-8A3B-CAB0308E6C15}"/>
          </ac:spMkLst>
        </pc:spChg>
        <pc:spChg chg="add del">
          <ac:chgData name="Michaela Cernekova" userId="0fd28da1-624a-4d42-bf65-367ea1c6494d" providerId="ADAL" clId="{0A3EF303-8A48-40D3-A3F2-7958D9598449}" dt="2024-09-23T10:30:02.633" v="2727" actId="26606"/>
          <ac:spMkLst>
            <pc:docMk/>
            <pc:sldMk cId="4196461228" sldId="446"/>
            <ac:spMk id="31" creationId="{E41E80BB-63A0-8437-52E4-AAFF0B134B40}"/>
          </ac:spMkLst>
        </pc:spChg>
        <pc:spChg chg="add del">
          <ac:chgData name="Michaela Cernekova" userId="0fd28da1-624a-4d42-bf65-367ea1c6494d" providerId="ADAL" clId="{0A3EF303-8A48-40D3-A3F2-7958D9598449}" dt="2024-09-23T10:30:02.633" v="2727" actId="26606"/>
          <ac:spMkLst>
            <pc:docMk/>
            <pc:sldMk cId="4196461228" sldId="446"/>
            <ac:spMk id="32" creationId="{95D4C534-9A6A-81BC-7642-A0875C5DFBC0}"/>
          </ac:spMkLst>
        </pc:spChg>
        <pc:spChg chg="add del">
          <ac:chgData name="Michaela Cernekova" userId="0fd28da1-624a-4d42-bf65-367ea1c6494d" providerId="ADAL" clId="{0A3EF303-8A48-40D3-A3F2-7958D9598449}" dt="2024-09-23T10:30:02.633" v="2727" actId="26606"/>
          <ac:spMkLst>
            <pc:docMk/>
            <pc:sldMk cId="4196461228" sldId="446"/>
            <ac:spMk id="33" creationId="{A6FC486F-EE17-4AB5-AFD2-50FD675AEFB7}"/>
          </ac:spMkLst>
        </pc:spChg>
        <pc:spChg chg="add del">
          <ac:chgData name="Michaela Cernekova" userId="0fd28da1-624a-4d42-bf65-367ea1c6494d" providerId="ADAL" clId="{0A3EF303-8A48-40D3-A3F2-7958D9598449}" dt="2024-09-23T10:30:06.949" v="2729" actId="26606"/>
          <ac:spMkLst>
            <pc:docMk/>
            <pc:sldMk cId="4196461228" sldId="446"/>
            <ac:spMk id="35" creationId="{F0087D53-9295-4463-AAE4-D5C626046E9F}"/>
          </ac:spMkLst>
        </pc:spChg>
        <pc:spChg chg="add del">
          <ac:chgData name="Michaela Cernekova" userId="0fd28da1-624a-4d42-bf65-367ea1c6494d" providerId="ADAL" clId="{0A3EF303-8A48-40D3-A3F2-7958D9598449}" dt="2024-09-23T10:30:06.949" v="2729" actId="26606"/>
          <ac:spMkLst>
            <pc:docMk/>
            <pc:sldMk cId="4196461228" sldId="446"/>
            <ac:spMk id="36" creationId="{D6A9C53F-5F90-40A5-8C85-5412D39C8C68}"/>
          </ac:spMkLst>
        </pc:spChg>
        <pc:spChg chg="add del">
          <ac:chgData name="Michaela Cernekova" userId="0fd28da1-624a-4d42-bf65-367ea1c6494d" providerId="ADAL" clId="{0A3EF303-8A48-40D3-A3F2-7958D9598449}" dt="2024-09-23T10:30:08.613" v="2731" actId="26606"/>
          <ac:spMkLst>
            <pc:docMk/>
            <pc:sldMk cId="4196461228" sldId="446"/>
            <ac:spMk id="38" creationId="{D55CA618-78A6-47F6-B865-E9315164FB49}"/>
          </ac:spMkLst>
        </pc:spChg>
        <pc:spChg chg="add del">
          <ac:chgData name="Michaela Cernekova" userId="0fd28da1-624a-4d42-bf65-367ea1c6494d" providerId="ADAL" clId="{0A3EF303-8A48-40D3-A3F2-7958D9598449}" dt="2024-09-23T10:30:08.613" v="2731" actId="26606"/>
          <ac:spMkLst>
            <pc:docMk/>
            <pc:sldMk cId="4196461228" sldId="446"/>
            <ac:spMk id="41" creationId="{8ED94938-268E-4C0A-A08A-B3980C78BAEB}"/>
          </ac:spMkLst>
        </pc:spChg>
        <pc:spChg chg="add del">
          <ac:chgData name="Michaela Cernekova" userId="0fd28da1-624a-4d42-bf65-367ea1c6494d" providerId="ADAL" clId="{0A3EF303-8A48-40D3-A3F2-7958D9598449}" dt="2024-09-23T10:30:15.317" v="2733" actId="26606"/>
          <ac:spMkLst>
            <pc:docMk/>
            <pc:sldMk cId="4196461228" sldId="446"/>
            <ac:spMk id="43" creationId="{27BDFED6-6E33-4606-AFE2-886ADB1C018E}"/>
          </ac:spMkLst>
        </pc:spChg>
        <pc:spChg chg="add del">
          <ac:chgData name="Michaela Cernekova" userId="0fd28da1-624a-4d42-bf65-367ea1c6494d" providerId="ADAL" clId="{0A3EF303-8A48-40D3-A3F2-7958D9598449}" dt="2024-09-23T10:30:15.317" v="2733" actId="26606"/>
          <ac:spMkLst>
            <pc:docMk/>
            <pc:sldMk cId="4196461228" sldId="446"/>
            <ac:spMk id="44" creationId="{890DEF05-784E-4B61-89E4-04C4ECF4E5A0}"/>
          </ac:spMkLst>
        </pc:spChg>
        <pc:spChg chg="add del">
          <ac:chgData name="Michaela Cernekova" userId="0fd28da1-624a-4d42-bf65-367ea1c6494d" providerId="ADAL" clId="{0A3EF303-8A48-40D3-A3F2-7958D9598449}" dt="2024-09-23T10:30:58.594" v="2735" actId="26606"/>
          <ac:spMkLst>
            <pc:docMk/>
            <pc:sldMk cId="4196461228" sldId="446"/>
            <ac:spMk id="47" creationId="{0A597D97-203B-498B-95D3-E90DC961039F}"/>
          </ac:spMkLst>
        </pc:spChg>
        <pc:spChg chg="add del">
          <ac:chgData name="Michaela Cernekova" userId="0fd28da1-624a-4d42-bf65-367ea1c6494d" providerId="ADAL" clId="{0A3EF303-8A48-40D3-A3F2-7958D9598449}" dt="2024-09-23T10:30:58.594" v="2735" actId="26606"/>
          <ac:spMkLst>
            <pc:docMk/>
            <pc:sldMk cId="4196461228" sldId="446"/>
            <ac:spMk id="48" creationId="{6A6EF10E-DF41-4BD3-8EB4-6F646531DC26}"/>
          </ac:spMkLst>
        </pc:spChg>
        <pc:grpChg chg="add del">
          <ac:chgData name="Michaela Cernekova" userId="0fd28da1-624a-4d42-bf65-367ea1c6494d" providerId="ADAL" clId="{0A3EF303-8A48-40D3-A3F2-7958D9598449}" dt="2024-09-23T10:29:28.634" v="2715" actId="26606"/>
          <ac:grpSpMkLst>
            <pc:docMk/>
            <pc:sldMk cId="4196461228" sldId="446"/>
            <ac:grpSpMk id="11" creationId="{3B337C2F-F4B9-764C-45E5-86A1306E17C7}"/>
          </ac:grpSpMkLst>
        </pc:grpChg>
        <pc:grpChg chg="add del">
          <ac:chgData name="Michaela Cernekova" userId="0fd28da1-624a-4d42-bf65-367ea1c6494d" providerId="ADAL" clId="{0A3EF303-8A48-40D3-A3F2-7958D9598449}" dt="2024-09-23T10:29:48.752" v="2721" actId="26606"/>
          <ac:grpSpMkLst>
            <pc:docMk/>
            <pc:sldMk cId="4196461228" sldId="446"/>
            <ac:grpSpMk id="22" creationId="{B83D307E-DF68-43F8-97CE-0AAE950A7129}"/>
          </ac:grpSpMkLst>
        </pc:grpChg>
        <pc:grpChg chg="add del">
          <ac:chgData name="Michaela Cernekova" userId="0fd28da1-624a-4d42-bf65-367ea1c6494d" providerId="ADAL" clId="{0A3EF303-8A48-40D3-A3F2-7958D9598449}" dt="2024-09-23T10:30:08.613" v="2731" actId="26606"/>
          <ac:grpSpMkLst>
            <pc:docMk/>
            <pc:sldMk cId="4196461228" sldId="446"/>
            <ac:grpSpMk id="39" creationId="{B83D307E-DF68-43F8-97CE-0AAE950A7129}"/>
          </ac:grpSpMkLst>
        </pc:grpChg>
        <pc:picChg chg="mod ord">
          <ac:chgData name="Michaela Cernekova" userId="0fd28da1-624a-4d42-bf65-367ea1c6494d" providerId="ADAL" clId="{0A3EF303-8A48-40D3-A3F2-7958D9598449}" dt="2024-09-23T10:30:58.594" v="2735" actId="26606"/>
          <ac:picMkLst>
            <pc:docMk/>
            <pc:sldMk cId="4196461228" sldId="446"/>
            <ac:picMk id="3" creationId="{77486EEB-42A1-472C-B883-9ADEFE765094}"/>
          </ac:picMkLst>
        </pc:picChg>
        <pc:picChg chg="add del mod ord">
          <ac:chgData name="Michaela Cernekova" userId="0fd28da1-624a-4d42-bf65-367ea1c6494d" providerId="ADAL" clId="{0A3EF303-8A48-40D3-A3F2-7958D9598449}" dt="2024-09-23T10:38:11.114" v="2790" actId="478"/>
          <ac:picMkLst>
            <pc:docMk/>
            <pc:sldMk cId="4196461228" sldId="446"/>
            <ac:picMk id="6" creationId="{753496CF-D11F-4D5B-7B91-A4B40ED8D549}"/>
          </ac:picMkLst>
        </pc:picChg>
        <pc:picChg chg="add mod">
          <ac:chgData name="Michaela Cernekova" userId="0fd28da1-624a-4d42-bf65-367ea1c6494d" providerId="ADAL" clId="{0A3EF303-8A48-40D3-A3F2-7958D9598449}" dt="2024-09-23T11:23:06.334" v="2877" actId="1076"/>
          <ac:picMkLst>
            <pc:docMk/>
            <pc:sldMk cId="4196461228" sldId="446"/>
            <ac:picMk id="9" creationId="{3FC2BFB9-D4E8-A133-B6A2-2E0F81FBA4BB}"/>
          </ac:picMkLst>
        </pc:picChg>
        <pc:cxnChg chg="add del">
          <ac:chgData name="Michaela Cernekova" userId="0fd28da1-624a-4d42-bf65-367ea1c6494d" providerId="ADAL" clId="{0A3EF303-8A48-40D3-A3F2-7958D9598449}" dt="2024-09-23T10:29:37.949" v="2719" actId="26606"/>
          <ac:cxnSpMkLst>
            <pc:docMk/>
            <pc:sldMk cId="4196461228" sldId="446"/>
            <ac:cxnSpMk id="15" creationId="{C41BAEC7-F7B0-4224-8B18-8F74B7D87F0B}"/>
          </ac:cxnSpMkLst>
        </pc:cxnChg>
        <pc:cxnChg chg="add del">
          <ac:chgData name="Michaela Cernekova" userId="0fd28da1-624a-4d42-bf65-367ea1c6494d" providerId="ADAL" clId="{0A3EF303-8A48-40D3-A3F2-7958D9598449}" dt="2024-09-23T10:30:15.317" v="2733" actId="26606"/>
          <ac:cxnSpMkLst>
            <pc:docMk/>
            <pc:sldMk cId="4196461228" sldId="446"/>
            <ac:cxnSpMk id="45" creationId="{C41BAEC7-F7B0-4224-8B18-8F74B7D87F0B}"/>
          </ac:cxnSpMkLst>
        </pc:cxnChg>
      </pc:sldChg>
      <pc:sldChg chg="addSp modSp add mod">
        <pc:chgData name="Michaela Cernekova" userId="0fd28da1-624a-4d42-bf65-367ea1c6494d" providerId="ADAL" clId="{0A3EF303-8A48-40D3-A3F2-7958D9598449}" dt="2024-09-23T16:41:54.323" v="4290" actId="1036"/>
        <pc:sldMkLst>
          <pc:docMk/>
          <pc:sldMk cId="2870020494" sldId="447"/>
        </pc:sldMkLst>
        <pc:spChg chg="add mod">
          <ac:chgData name="Michaela Cernekova" userId="0fd28da1-624a-4d42-bf65-367ea1c6494d" providerId="ADAL" clId="{0A3EF303-8A48-40D3-A3F2-7958D9598449}" dt="2024-09-23T16:41:54.323" v="4290" actId="1036"/>
          <ac:spMkLst>
            <pc:docMk/>
            <pc:sldMk cId="2870020494" sldId="447"/>
            <ac:spMk id="2" creationId="{7A970223-458E-6C59-A333-EF35A0FB5FFF}"/>
          </ac:spMkLst>
        </pc:spChg>
        <pc:spChg chg="add mod">
          <ac:chgData name="Michaela Cernekova" userId="0fd28da1-624a-4d42-bf65-367ea1c6494d" providerId="ADAL" clId="{0A3EF303-8A48-40D3-A3F2-7958D9598449}" dt="2024-09-23T16:41:46.301" v="4283" actId="1076"/>
          <ac:spMkLst>
            <pc:docMk/>
            <pc:sldMk cId="2870020494" sldId="447"/>
            <ac:spMk id="4" creationId="{08E16187-6DB0-2F27-5EC1-290FB0D8CEEA}"/>
          </ac:spMkLst>
        </pc:spChg>
      </pc:sldChg>
      <pc:sldChg chg="addSp modSp add mod">
        <pc:chgData name="Michaela Cernekova" userId="0fd28da1-624a-4d42-bf65-367ea1c6494d" providerId="ADAL" clId="{0A3EF303-8A48-40D3-A3F2-7958D9598449}" dt="2024-09-23T11:46:58.801" v="3021" actId="6549"/>
        <pc:sldMkLst>
          <pc:docMk/>
          <pc:sldMk cId="3273265572" sldId="448"/>
        </pc:sldMkLst>
        <pc:spChg chg="add mod">
          <ac:chgData name="Michaela Cernekova" userId="0fd28da1-624a-4d42-bf65-367ea1c6494d" providerId="ADAL" clId="{0A3EF303-8A48-40D3-A3F2-7958D9598449}" dt="2024-09-22T12:15:53.668" v="2100" actId="20577"/>
          <ac:spMkLst>
            <pc:docMk/>
            <pc:sldMk cId="3273265572" sldId="448"/>
            <ac:spMk id="2" creationId="{7AAE161F-6866-7972-BC7B-93B6280BCE0A}"/>
          </ac:spMkLst>
        </pc:spChg>
        <pc:spChg chg="add mod">
          <ac:chgData name="Michaela Cernekova" userId="0fd28da1-624a-4d42-bf65-367ea1c6494d" providerId="ADAL" clId="{0A3EF303-8A48-40D3-A3F2-7958D9598449}" dt="2024-09-23T11:46:58.801" v="3021" actId="6549"/>
          <ac:spMkLst>
            <pc:docMk/>
            <pc:sldMk cId="3273265572" sldId="448"/>
            <ac:spMk id="4" creationId="{8E340C20-2A1D-CAAB-1080-11DBEC1BDE38}"/>
          </ac:spMkLst>
        </pc:spChg>
        <pc:picChg chg="add mod">
          <ac:chgData name="Michaela Cernekova" userId="0fd28da1-624a-4d42-bf65-367ea1c6494d" providerId="ADAL" clId="{0A3EF303-8A48-40D3-A3F2-7958D9598449}" dt="2024-09-23T08:37:47.979" v="2702" actId="1036"/>
          <ac:picMkLst>
            <pc:docMk/>
            <pc:sldMk cId="3273265572" sldId="448"/>
            <ac:picMk id="6" creationId="{47929411-137D-C4CF-6EEC-E615B3F8A185}"/>
          </ac:picMkLst>
        </pc:picChg>
      </pc:sldChg>
      <pc:sldChg chg="addSp modSp add del mod">
        <pc:chgData name="Michaela Cernekova" userId="0fd28da1-624a-4d42-bf65-367ea1c6494d" providerId="ADAL" clId="{0A3EF303-8A48-40D3-A3F2-7958D9598449}" dt="2024-09-23T11:45:53.152" v="2987" actId="47"/>
        <pc:sldMkLst>
          <pc:docMk/>
          <pc:sldMk cId="1336724040" sldId="449"/>
        </pc:sldMkLst>
        <pc:spChg chg="add mod">
          <ac:chgData name="Michaela Cernekova" userId="0fd28da1-624a-4d42-bf65-367ea1c6494d" providerId="ADAL" clId="{0A3EF303-8A48-40D3-A3F2-7958D9598449}" dt="2024-09-22T10:49:11.533" v="1011" actId="20577"/>
          <ac:spMkLst>
            <pc:docMk/>
            <pc:sldMk cId="1336724040" sldId="449"/>
            <ac:spMk id="2" creationId="{B27E025E-57B3-942F-7946-F4DD0FC004BD}"/>
          </ac:spMkLst>
        </pc:spChg>
        <pc:spChg chg="add mod">
          <ac:chgData name="Michaela Cernekova" userId="0fd28da1-624a-4d42-bf65-367ea1c6494d" providerId="ADAL" clId="{0A3EF303-8A48-40D3-A3F2-7958D9598449}" dt="2024-09-23T11:39:35.450" v="2968" actId="1076"/>
          <ac:spMkLst>
            <pc:docMk/>
            <pc:sldMk cId="1336724040" sldId="449"/>
            <ac:spMk id="4" creationId="{616C4DD8-DE49-5148-64C9-3FCEFD17B276}"/>
          </ac:spMkLst>
        </pc:spChg>
        <pc:picChg chg="add mod">
          <ac:chgData name="Michaela Cernekova" userId="0fd28da1-624a-4d42-bf65-367ea1c6494d" providerId="ADAL" clId="{0A3EF303-8A48-40D3-A3F2-7958D9598449}" dt="2024-09-23T06:32:46.548" v="2539" actId="1036"/>
          <ac:picMkLst>
            <pc:docMk/>
            <pc:sldMk cId="1336724040" sldId="449"/>
            <ac:picMk id="6" creationId="{780F70EE-4B2F-1B77-906C-08583BCE91B7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5:52:17.553" v="4109" actId="114"/>
        <pc:sldMkLst>
          <pc:docMk/>
          <pc:sldMk cId="3574228188" sldId="450"/>
        </pc:sldMkLst>
        <pc:spChg chg="add mod">
          <ac:chgData name="Michaela Cernekova" userId="0fd28da1-624a-4d42-bf65-367ea1c6494d" providerId="ADAL" clId="{0A3EF303-8A48-40D3-A3F2-7958D9598449}" dt="2024-09-22T10:52:42.579" v="1029" actId="1076"/>
          <ac:spMkLst>
            <pc:docMk/>
            <pc:sldMk cId="3574228188" sldId="450"/>
            <ac:spMk id="2" creationId="{DDCEC1E8-3243-D56B-056F-D594A58BA7E6}"/>
          </ac:spMkLst>
        </pc:spChg>
        <pc:spChg chg="add mod">
          <ac:chgData name="Michaela Cernekova" userId="0fd28da1-624a-4d42-bf65-367ea1c6494d" providerId="ADAL" clId="{0A3EF303-8A48-40D3-A3F2-7958D9598449}" dt="2024-09-23T15:52:17.553" v="4109" actId="114"/>
          <ac:spMkLst>
            <pc:docMk/>
            <pc:sldMk cId="3574228188" sldId="450"/>
            <ac:spMk id="4" creationId="{4161D579-D1C0-2C13-873E-7077635F4E36}"/>
          </ac:spMkLst>
        </pc:spChg>
        <pc:picChg chg="add mod">
          <ac:chgData name="Michaela Cernekova" userId="0fd28da1-624a-4d42-bf65-367ea1c6494d" providerId="ADAL" clId="{0A3EF303-8A48-40D3-A3F2-7958D9598449}" dt="2024-09-22T12:50:39.071" v="2330" actId="14861"/>
          <ac:picMkLst>
            <pc:docMk/>
            <pc:sldMk cId="3574228188" sldId="450"/>
            <ac:picMk id="6" creationId="{E5206CF0-94AB-B549-6783-B55F7F8C9956}"/>
          </ac:picMkLst>
        </pc:picChg>
      </pc:sldChg>
      <pc:sldChg chg="addSp delSp modSp add mod">
        <pc:chgData name="Michaela Cernekova" userId="0fd28da1-624a-4d42-bf65-367ea1c6494d" providerId="ADAL" clId="{0A3EF303-8A48-40D3-A3F2-7958D9598449}" dt="2024-09-26T12:13:46.622" v="4857" actId="1036"/>
        <pc:sldMkLst>
          <pc:docMk/>
          <pc:sldMk cId="4185843114" sldId="451"/>
        </pc:sldMkLst>
        <pc:spChg chg="add mod">
          <ac:chgData name="Michaela Cernekova" userId="0fd28da1-624a-4d42-bf65-367ea1c6494d" providerId="ADAL" clId="{0A3EF303-8A48-40D3-A3F2-7958D9598449}" dt="2024-09-26T12:02:01.743" v="4464" actId="1076"/>
          <ac:spMkLst>
            <pc:docMk/>
            <pc:sldMk cId="4185843114" sldId="451"/>
            <ac:spMk id="2" creationId="{E76F50DF-118E-0BC1-3EB7-4B20BA237895}"/>
          </ac:spMkLst>
        </pc:spChg>
        <pc:spChg chg="add del mod">
          <ac:chgData name="Michaela Cernekova" userId="0fd28da1-624a-4d42-bf65-367ea1c6494d" providerId="ADAL" clId="{0A3EF303-8A48-40D3-A3F2-7958D9598449}" dt="2024-09-26T11:39:57.601" v="4379" actId="21"/>
          <ac:spMkLst>
            <pc:docMk/>
            <pc:sldMk cId="4185843114" sldId="451"/>
            <ac:spMk id="4" creationId="{4F591150-7BB9-887F-E3AE-7500BC08CEFB}"/>
          </ac:spMkLst>
        </pc:spChg>
        <pc:spChg chg="add mod">
          <ac:chgData name="Michaela Cernekova" userId="0fd28da1-624a-4d42-bf65-367ea1c6494d" providerId="ADAL" clId="{0A3EF303-8A48-40D3-A3F2-7958D9598449}" dt="2024-09-26T11:47:03.039" v="4454" actId="1036"/>
          <ac:spMkLst>
            <pc:docMk/>
            <pc:sldMk cId="4185843114" sldId="451"/>
            <ac:spMk id="11" creationId="{555B99C9-9F41-4244-2112-AA1A15D10DAC}"/>
          </ac:spMkLst>
        </pc:spChg>
        <pc:spChg chg="add del mod">
          <ac:chgData name="Michaela Cernekova" userId="0fd28da1-624a-4d42-bf65-367ea1c6494d" providerId="ADAL" clId="{0A3EF303-8A48-40D3-A3F2-7958D9598449}" dt="2024-09-26T12:02:54.803" v="4490" actId="21"/>
          <ac:spMkLst>
            <pc:docMk/>
            <pc:sldMk cId="4185843114" sldId="451"/>
            <ac:spMk id="14" creationId="{C471E084-EB15-839D-EF7C-7E1F7217170A}"/>
          </ac:spMkLst>
        </pc:spChg>
        <pc:spChg chg="add mod">
          <ac:chgData name="Michaela Cernekova" userId="0fd28da1-624a-4d42-bf65-367ea1c6494d" providerId="ADAL" clId="{0A3EF303-8A48-40D3-A3F2-7958D9598449}" dt="2024-09-26T12:13:25.990" v="4853" actId="122"/>
          <ac:spMkLst>
            <pc:docMk/>
            <pc:sldMk cId="4185843114" sldId="451"/>
            <ac:spMk id="15" creationId="{A6F596CA-2E8D-AC12-4066-28DBCFC17480}"/>
          </ac:spMkLst>
        </pc:spChg>
        <pc:spChg chg="add mod">
          <ac:chgData name="Michaela Cernekova" userId="0fd28da1-624a-4d42-bf65-367ea1c6494d" providerId="ADAL" clId="{0A3EF303-8A48-40D3-A3F2-7958D9598449}" dt="2024-09-26T12:04:51.171" v="4730" actId="1035"/>
          <ac:spMkLst>
            <pc:docMk/>
            <pc:sldMk cId="4185843114" sldId="451"/>
            <ac:spMk id="16" creationId="{26B80F26-3AFE-5A7B-4285-05F4378DCDB2}"/>
          </ac:spMkLst>
        </pc:spChg>
        <pc:picChg chg="add del mod">
          <ac:chgData name="Michaela Cernekova" userId="0fd28da1-624a-4d42-bf65-367ea1c6494d" providerId="ADAL" clId="{0A3EF303-8A48-40D3-A3F2-7958D9598449}" dt="2024-09-26T11:37:35.683" v="4322" actId="478"/>
          <ac:picMkLst>
            <pc:docMk/>
            <pc:sldMk cId="4185843114" sldId="451"/>
            <ac:picMk id="6" creationId="{B8B477DB-13C9-E9B5-5892-CBA0907E1269}"/>
          </ac:picMkLst>
        </pc:picChg>
        <pc:picChg chg="add mod">
          <ac:chgData name="Michaela Cernekova" userId="0fd28da1-624a-4d42-bf65-367ea1c6494d" providerId="ADAL" clId="{0A3EF303-8A48-40D3-A3F2-7958D9598449}" dt="2024-09-26T12:13:46.622" v="4857" actId="1036"/>
          <ac:picMkLst>
            <pc:docMk/>
            <pc:sldMk cId="4185843114" sldId="451"/>
            <ac:picMk id="8" creationId="{56CB0AC3-206D-CE41-96E4-50C6F1B5F609}"/>
          </ac:picMkLst>
        </pc:picChg>
        <pc:picChg chg="add mod">
          <ac:chgData name="Michaela Cernekova" userId="0fd28da1-624a-4d42-bf65-367ea1c6494d" providerId="ADAL" clId="{0A3EF303-8A48-40D3-A3F2-7958D9598449}" dt="2024-09-26T12:02:19.042" v="4487" actId="1076"/>
          <ac:picMkLst>
            <pc:docMk/>
            <pc:sldMk cId="4185843114" sldId="451"/>
            <ac:picMk id="10" creationId="{10B9B58A-7B98-8C77-0C50-6BD036E5010D}"/>
          </ac:picMkLst>
        </pc:picChg>
        <pc:picChg chg="add mod">
          <ac:chgData name="Michaela Cernekova" userId="0fd28da1-624a-4d42-bf65-367ea1c6494d" providerId="ADAL" clId="{0A3EF303-8A48-40D3-A3F2-7958D9598449}" dt="2024-09-26T12:02:11.195" v="4486" actId="1036"/>
          <ac:picMkLst>
            <pc:docMk/>
            <pc:sldMk cId="4185843114" sldId="451"/>
            <ac:picMk id="13" creationId="{A5D39108-5311-1C39-6260-A22181B1A306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1:50:11.400" v="3049" actId="20577"/>
        <pc:sldMkLst>
          <pc:docMk/>
          <pc:sldMk cId="1970751385" sldId="452"/>
        </pc:sldMkLst>
        <pc:spChg chg="add mod">
          <ac:chgData name="Michaela Cernekova" userId="0fd28da1-624a-4d42-bf65-367ea1c6494d" providerId="ADAL" clId="{0A3EF303-8A48-40D3-A3F2-7958D9598449}" dt="2024-09-22T10:54:15.463" v="1037" actId="1076"/>
          <ac:spMkLst>
            <pc:docMk/>
            <pc:sldMk cId="1970751385" sldId="452"/>
            <ac:spMk id="2" creationId="{6208A165-1D20-02C9-AB58-390B6E6C303A}"/>
          </ac:spMkLst>
        </pc:spChg>
        <pc:spChg chg="add mod">
          <ac:chgData name="Michaela Cernekova" userId="0fd28da1-624a-4d42-bf65-367ea1c6494d" providerId="ADAL" clId="{0A3EF303-8A48-40D3-A3F2-7958D9598449}" dt="2024-09-23T11:50:11.400" v="3049" actId="20577"/>
          <ac:spMkLst>
            <pc:docMk/>
            <pc:sldMk cId="1970751385" sldId="452"/>
            <ac:spMk id="4" creationId="{F36CE34B-A95C-F370-F725-9DD6558CFDAE}"/>
          </ac:spMkLst>
        </pc:spChg>
        <pc:spChg chg="add mod">
          <ac:chgData name="Michaela Cernekova" userId="0fd28da1-624a-4d42-bf65-367ea1c6494d" providerId="ADAL" clId="{0A3EF303-8A48-40D3-A3F2-7958D9598449}" dt="2024-09-22T09:14:06.256" v="359" actId="1076"/>
          <ac:spMkLst>
            <pc:docMk/>
            <pc:sldMk cId="1970751385" sldId="452"/>
            <ac:spMk id="6" creationId="{467BA67D-5B90-6EAA-4E88-2A7E726C5573}"/>
          </ac:spMkLst>
        </pc:spChg>
        <pc:spChg chg="add mod">
          <ac:chgData name="Michaela Cernekova" userId="0fd28da1-624a-4d42-bf65-367ea1c6494d" providerId="ADAL" clId="{0A3EF303-8A48-40D3-A3F2-7958D9598449}" dt="2024-09-22T10:55:20.441" v="1041" actId="122"/>
          <ac:spMkLst>
            <pc:docMk/>
            <pc:sldMk cId="1970751385" sldId="452"/>
            <ac:spMk id="7" creationId="{00000000-0000-0000-0000-000000000000}"/>
          </ac:spMkLst>
        </pc:spChg>
        <pc:spChg chg="add mod">
          <ac:chgData name="Michaela Cernekova" userId="0fd28da1-624a-4d42-bf65-367ea1c6494d" providerId="ADAL" clId="{0A3EF303-8A48-40D3-A3F2-7958D9598449}" dt="2024-09-22T12:18:18.518" v="2105" actId="14100"/>
          <ac:spMkLst>
            <pc:docMk/>
            <pc:sldMk cId="1970751385" sldId="452"/>
            <ac:spMk id="8" creationId="{7AA8525F-95B7-0D86-196F-3C1C3561C56D}"/>
          </ac:spMkLst>
        </pc:spChg>
        <pc:spChg chg="add mod">
          <ac:chgData name="Michaela Cernekova" userId="0fd28da1-624a-4d42-bf65-367ea1c6494d" providerId="ADAL" clId="{0A3EF303-8A48-40D3-A3F2-7958D9598449}" dt="2024-09-22T09:21:39.667" v="416" actId="1076"/>
          <ac:spMkLst>
            <pc:docMk/>
            <pc:sldMk cId="1970751385" sldId="452"/>
            <ac:spMk id="11" creationId="{D919CE81-87F0-4EDD-9C87-AFCDB5AADD4A}"/>
          </ac:spMkLst>
        </pc:spChg>
        <pc:spChg chg="add mod">
          <ac:chgData name="Michaela Cernekova" userId="0fd28da1-624a-4d42-bf65-367ea1c6494d" providerId="ADAL" clId="{0A3EF303-8A48-40D3-A3F2-7958D9598449}" dt="2024-09-22T12:17:56.951" v="2104" actId="14100"/>
          <ac:spMkLst>
            <pc:docMk/>
            <pc:sldMk cId="1970751385" sldId="452"/>
            <ac:spMk id="12" creationId="{6783BF6A-7542-9D06-AD22-40BD30A5CFE5}"/>
          </ac:spMkLst>
        </pc:spChg>
        <pc:spChg chg="add mod">
          <ac:chgData name="Michaela Cernekova" userId="0fd28da1-624a-4d42-bf65-367ea1c6494d" providerId="ADAL" clId="{0A3EF303-8A48-40D3-A3F2-7958D9598449}" dt="2024-09-22T12:18:57.001" v="2120" actId="1036"/>
          <ac:spMkLst>
            <pc:docMk/>
            <pc:sldMk cId="1970751385" sldId="452"/>
            <ac:spMk id="15" creationId="{0E5999CF-9A82-415E-326F-381F8B760A5F}"/>
          </ac:spMkLst>
        </pc:spChg>
        <pc:cxnChg chg="add mod">
          <ac:chgData name="Michaela Cernekova" userId="0fd28da1-624a-4d42-bf65-367ea1c6494d" providerId="ADAL" clId="{0A3EF303-8A48-40D3-A3F2-7958D9598449}" dt="2024-09-22T09:12:49.933" v="352"/>
          <ac:cxnSpMkLst>
            <pc:docMk/>
            <pc:sldMk cId="1970751385" sldId="452"/>
            <ac:cxnSpMk id="9" creationId="{00000000-0000-0000-0000-000000000000}"/>
          </ac:cxnSpMkLst>
        </pc:cxnChg>
        <pc:cxnChg chg="add mod">
          <ac:chgData name="Michaela Cernekova" userId="0fd28da1-624a-4d42-bf65-367ea1c6494d" providerId="ADAL" clId="{0A3EF303-8A48-40D3-A3F2-7958D9598449}" dt="2024-09-22T09:13:40.542" v="358"/>
          <ac:cxnSpMkLst>
            <pc:docMk/>
            <pc:sldMk cId="1970751385" sldId="452"/>
            <ac:cxnSpMk id="10" creationId="{AFDBAF65-35C9-F814-677B-58A38BAB3E90}"/>
          </ac:cxnSpMkLst>
        </pc:cxnChg>
        <pc:cxnChg chg="add mod">
          <ac:chgData name="Michaela Cernekova" userId="0fd28da1-624a-4d42-bf65-367ea1c6494d" providerId="ADAL" clId="{0A3EF303-8A48-40D3-A3F2-7958D9598449}" dt="2024-09-22T12:19:25.779" v="2156" actId="1035"/>
          <ac:cxnSpMkLst>
            <pc:docMk/>
            <pc:sldMk cId="1970751385" sldId="452"/>
            <ac:cxnSpMk id="13" creationId="{D648F2B2-3679-F637-38E0-25D1ADE58F1B}"/>
          </ac:cxnSpMkLst>
        </pc:cxnChg>
        <pc:cxnChg chg="add mod">
          <ac:chgData name="Michaela Cernekova" userId="0fd28da1-624a-4d42-bf65-367ea1c6494d" providerId="ADAL" clId="{0A3EF303-8A48-40D3-A3F2-7958D9598449}" dt="2024-09-22T12:19:18.536" v="2136" actId="1037"/>
          <ac:cxnSpMkLst>
            <pc:docMk/>
            <pc:sldMk cId="1970751385" sldId="452"/>
            <ac:cxnSpMk id="14" creationId="{947C5132-D1C9-17AD-017E-82F31179E565}"/>
          </ac:cxnSpMkLst>
        </pc:cxnChg>
        <pc:cxnChg chg="add mod">
          <ac:chgData name="Michaela Cernekova" userId="0fd28da1-624a-4d42-bf65-367ea1c6494d" providerId="ADAL" clId="{0A3EF303-8A48-40D3-A3F2-7958D9598449}" dt="2024-09-22T12:19:08.551" v="2129" actId="1036"/>
          <ac:cxnSpMkLst>
            <pc:docMk/>
            <pc:sldMk cId="1970751385" sldId="452"/>
            <ac:cxnSpMk id="26" creationId="{00000000-0000-0000-0000-000000000000}"/>
          </ac:cxnSpMkLst>
        </pc:cxnChg>
      </pc:sldChg>
      <pc:sldChg chg="addSp modSp add mod">
        <pc:chgData name="Michaela Cernekova" userId="0fd28da1-624a-4d42-bf65-367ea1c6494d" providerId="ADAL" clId="{0A3EF303-8A48-40D3-A3F2-7958D9598449}" dt="2024-09-23T14:38:25.381" v="3728" actId="207"/>
        <pc:sldMkLst>
          <pc:docMk/>
          <pc:sldMk cId="2600942160" sldId="453"/>
        </pc:sldMkLst>
        <pc:spChg chg="add mod">
          <ac:chgData name="Michaela Cernekova" userId="0fd28da1-624a-4d42-bf65-367ea1c6494d" providerId="ADAL" clId="{0A3EF303-8A48-40D3-A3F2-7958D9598449}" dt="2024-09-23T11:50:50.715" v="3052"/>
          <ac:spMkLst>
            <pc:docMk/>
            <pc:sldMk cId="2600942160" sldId="453"/>
            <ac:spMk id="2" creationId="{7AD97A69-6384-AA15-CC55-65741035AF84}"/>
          </ac:spMkLst>
        </pc:spChg>
        <pc:spChg chg="add mod">
          <ac:chgData name="Michaela Cernekova" userId="0fd28da1-624a-4d42-bf65-367ea1c6494d" providerId="ADAL" clId="{0A3EF303-8A48-40D3-A3F2-7958D9598449}" dt="2024-09-23T14:38:25.381" v="3728" actId="207"/>
          <ac:spMkLst>
            <pc:docMk/>
            <pc:sldMk cId="2600942160" sldId="453"/>
            <ac:spMk id="4" creationId="{AB6806C7-8481-E417-2A6B-F9C8DB166177}"/>
          </ac:spMkLst>
        </pc:spChg>
      </pc:sldChg>
      <pc:sldChg chg="addSp delSp modSp add del mod">
        <pc:chgData name="Michaela Cernekova" userId="0fd28da1-624a-4d42-bf65-367ea1c6494d" providerId="ADAL" clId="{0A3EF303-8A48-40D3-A3F2-7958D9598449}" dt="2024-09-23T14:39:02.145" v="3731" actId="47"/>
        <pc:sldMkLst>
          <pc:docMk/>
          <pc:sldMk cId="3384712252" sldId="454"/>
        </pc:sldMkLst>
        <pc:spChg chg="add mod">
          <ac:chgData name="Michaela Cernekova" userId="0fd28da1-624a-4d42-bf65-367ea1c6494d" providerId="ADAL" clId="{0A3EF303-8A48-40D3-A3F2-7958D9598449}" dt="2024-09-22T11:02:22.017" v="1063" actId="1076"/>
          <ac:spMkLst>
            <pc:docMk/>
            <pc:sldMk cId="3384712252" sldId="454"/>
            <ac:spMk id="2" creationId="{2BD460C1-0F36-0756-C51A-0D8B5C2C6C0E}"/>
          </ac:spMkLst>
        </pc:spChg>
        <pc:spChg chg="add del mod">
          <ac:chgData name="Michaela Cernekova" userId="0fd28da1-624a-4d42-bf65-367ea1c6494d" providerId="ADAL" clId="{0A3EF303-8A48-40D3-A3F2-7958D9598449}" dt="2024-09-22T09:26:59.450" v="439" actId="478"/>
          <ac:spMkLst>
            <pc:docMk/>
            <pc:sldMk cId="3384712252" sldId="454"/>
            <ac:spMk id="4" creationId="{9CE34CD5-00A3-3330-C627-570E66F2E947}"/>
          </ac:spMkLst>
        </pc:spChg>
        <pc:graphicFrameChg chg="add modGraphic">
          <ac:chgData name="Michaela Cernekova" userId="0fd28da1-624a-4d42-bf65-367ea1c6494d" providerId="ADAL" clId="{0A3EF303-8A48-40D3-A3F2-7958D9598449}" dt="2024-09-22T09:29:44.709" v="450" actId="14100"/>
          <ac:graphicFrameMkLst>
            <pc:docMk/>
            <pc:sldMk cId="3384712252" sldId="454"/>
            <ac:graphicFrameMk id="6" creationId="{33600EC3-6CFA-790E-26A9-01D4DA0D5F5F}"/>
          </ac:graphicFrameMkLst>
        </pc:graphicFrameChg>
        <pc:graphicFrameChg chg="add mod modGraphic">
          <ac:chgData name="Michaela Cernekova" userId="0fd28da1-624a-4d42-bf65-367ea1c6494d" providerId="ADAL" clId="{0A3EF303-8A48-40D3-A3F2-7958D9598449}" dt="2024-09-23T06:34:34.109" v="2552" actId="14734"/>
          <ac:graphicFrameMkLst>
            <pc:docMk/>
            <pc:sldMk cId="3384712252" sldId="454"/>
            <ac:graphicFrameMk id="7" creationId="{5A17E56E-9EA8-C294-5826-E8CDCF4013A6}"/>
          </ac:graphicFrameMkLst>
        </pc:graphicFrameChg>
      </pc:sldChg>
      <pc:sldChg chg="addSp modSp add del mod">
        <pc:chgData name="Michaela Cernekova" userId="0fd28da1-624a-4d42-bf65-367ea1c6494d" providerId="ADAL" clId="{0A3EF303-8A48-40D3-A3F2-7958D9598449}" dt="2024-09-23T05:58:29.295" v="2489" actId="47"/>
        <pc:sldMkLst>
          <pc:docMk/>
          <pc:sldMk cId="1939831347" sldId="455"/>
        </pc:sldMkLst>
        <pc:spChg chg="add mod">
          <ac:chgData name="Michaela Cernekova" userId="0fd28da1-624a-4d42-bf65-367ea1c6494d" providerId="ADAL" clId="{0A3EF303-8A48-40D3-A3F2-7958D9598449}" dt="2024-09-22T12:46:01.414" v="2300" actId="207"/>
          <ac:spMkLst>
            <pc:docMk/>
            <pc:sldMk cId="1939831347" sldId="455"/>
            <ac:spMk id="2" creationId="{77EBFBE6-BB88-1FE8-E193-BD162B78B069}"/>
          </ac:spMkLst>
        </pc:spChg>
        <pc:spChg chg="add mod">
          <ac:chgData name="Michaela Cernekova" userId="0fd28da1-624a-4d42-bf65-367ea1c6494d" providerId="ADAL" clId="{0A3EF303-8A48-40D3-A3F2-7958D9598449}" dt="2024-09-22T11:05:16.822" v="1097" actId="20577"/>
          <ac:spMkLst>
            <pc:docMk/>
            <pc:sldMk cId="1939831347" sldId="455"/>
            <ac:spMk id="4" creationId="{1F9751DE-C7E4-602D-A373-8D74557FE5F9}"/>
          </ac:spMkLst>
        </pc:spChg>
        <pc:spChg chg="add mod">
          <ac:chgData name="Michaela Cernekova" userId="0fd28da1-624a-4d42-bf65-367ea1c6494d" providerId="ADAL" clId="{0A3EF303-8A48-40D3-A3F2-7958D9598449}" dt="2024-09-22T09:35:01.139" v="470"/>
          <ac:spMkLst>
            <pc:docMk/>
            <pc:sldMk cId="1939831347" sldId="455"/>
            <ac:spMk id="6" creationId="{CCFE3536-7DA0-962A-EAF6-55127AA5192F}"/>
          </ac:spMkLst>
        </pc:spChg>
        <pc:picChg chg="add mod">
          <ac:chgData name="Michaela Cernekova" userId="0fd28da1-624a-4d42-bf65-367ea1c6494d" providerId="ADAL" clId="{0A3EF303-8A48-40D3-A3F2-7958D9598449}" dt="2024-09-22T11:05:04.473" v="1089" actId="1035"/>
          <ac:picMkLst>
            <pc:docMk/>
            <pc:sldMk cId="1939831347" sldId="455"/>
            <ac:picMk id="8" creationId="{A3F13759-76B3-1CD2-B29F-33241DBBE076}"/>
          </ac:picMkLst>
        </pc:picChg>
      </pc:sldChg>
      <pc:sldChg chg="addSp modSp add del mod">
        <pc:chgData name="Michaela Cernekova" userId="0fd28da1-624a-4d42-bf65-367ea1c6494d" providerId="ADAL" clId="{0A3EF303-8A48-40D3-A3F2-7958D9598449}" dt="2024-09-23T05:58:11.680" v="2488" actId="47"/>
        <pc:sldMkLst>
          <pc:docMk/>
          <pc:sldMk cId="2550946470" sldId="456"/>
        </pc:sldMkLst>
        <pc:spChg chg="add mod">
          <ac:chgData name="Michaela Cernekova" userId="0fd28da1-624a-4d42-bf65-367ea1c6494d" providerId="ADAL" clId="{0A3EF303-8A48-40D3-A3F2-7958D9598449}" dt="2024-09-22T12:46:34.716" v="2301" actId="207"/>
          <ac:spMkLst>
            <pc:docMk/>
            <pc:sldMk cId="2550946470" sldId="456"/>
            <ac:spMk id="2" creationId="{EAEC6B52-5CC3-5C25-936E-D1733B978453}"/>
          </ac:spMkLst>
        </pc:spChg>
        <pc:graphicFrameChg chg="add mod modGraphic">
          <ac:chgData name="Michaela Cernekova" userId="0fd28da1-624a-4d42-bf65-367ea1c6494d" providerId="ADAL" clId="{0A3EF303-8A48-40D3-A3F2-7958D9598449}" dt="2024-09-22T11:08:10.872" v="1111" actId="255"/>
          <ac:graphicFrameMkLst>
            <pc:docMk/>
            <pc:sldMk cId="2550946470" sldId="456"/>
            <ac:graphicFrameMk id="4" creationId="{C84E723E-B629-F760-AF19-7BF75228B302}"/>
          </ac:graphicFrameMkLst>
        </pc:graphicFrameChg>
        <pc:picChg chg="add mod">
          <ac:chgData name="Michaela Cernekova" userId="0fd28da1-624a-4d42-bf65-367ea1c6494d" providerId="ADAL" clId="{0A3EF303-8A48-40D3-A3F2-7958D9598449}" dt="2024-09-22T09:45:45.522" v="497"/>
          <ac:picMkLst>
            <pc:docMk/>
            <pc:sldMk cId="2550946470" sldId="456"/>
            <ac:picMk id="6" creationId="{47EC6DBF-14EE-D38C-0136-63C8D9BE32BF}"/>
          </ac:picMkLst>
        </pc:picChg>
      </pc:sldChg>
      <pc:sldChg chg="addSp delSp modSp add mod">
        <pc:chgData name="Michaela Cernekova" userId="0fd28da1-624a-4d42-bf65-367ea1c6494d" providerId="ADAL" clId="{0A3EF303-8A48-40D3-A3F2-7958D9598449}" dt="2024-09-23T16:28:07.272" v="4282" actId="1076"/>
        <pc:sldMkLst>
          <pc:docMk/>
          <pc:sldMk cId="484063942" sldId="457"/>
        </pc:sldMkLst>
        <pc:spChg chg="add mod">
          <ac:chgData name="Michaela Cernekova" userId="0fd28da1-624a-4d42-bf65-367ea1c6494d" providerId="ADAL" clId="{0A3EF303-8A48-40D3-A3F2-7958D9598449}" dt="2024-09-23T14:40:45.413" v="3735" actId="1076"/>
          <ac:spMkLst>
            <pc:docMk/>
            <pc:sldMk cId="484063942" sldId="457"/>
            <ac:spMk id="2" creationId="{926B4B8D-DDC4-4FB0-5144-1C96DEB53615}"/>
          </ac:spMkLst>
        </pc:spChg>
        <pc:spChg chg="add mod">
          <ac:chgData name="Michaela Cernekova" userId="0fd28da1-624a-4d42-bf65-367ea1c6494d" providerId="ADAL" clId="{0A3EF303-8A48-40D3-A3F2-7958D9598449}" dt="2024-09-23T16:27:37.402" v="4280" actId="20577"/>
          <ac:spMkLst>
            <pc:docMk/>
            <pc:sldMk cId="484063942" sldId="457"/>
            <ac:spMk id="4" creationId="{CA4F5B83-C0CA-96AC-8FF9-7F169428CA81}"/>
          </ac:spMkLst>
        </pc:spChg>
        <pc:picChg chg="add del mod">
          <ac:chgData name="Michaela Cernekova" userId="0fd28da1-624a-4d42-bf65-367ea1c6494d" providerId="ADAL" clId="{0A3EF303-8A48-40D3-A3F2-7958D9598449}" dt="2024-09-23T12:38:46.338" v="3221" actId="478"/>
          <ac:picMkLst>
            <pc:docMk/>
            <pc:sldMk cId="484063942" sldId="457"/>
            <ac:picMk id="7" creationId="{4DC027FE-6895-FC4A-3E3A-AE71D53DDFE3}"/>
          </ac:picMkLst>
        </pc:picChg>
        <pc:picChg chg="add mod">
          <ac:chgData name="Michaela Cernekova" userId="0fd28da1-624a-4d42-bf65-367ea1c6494d" providerId="ADAL" clId="{0A3EF303-8A48-40D3-A3F2-7958D9598449}" dt="2024-09-23T16:28:07.272" v="4282" actId="1076"/>
          <ac:picMkLst>
            <pc:docMk/>
            <pc:sldMk cId="484063942" sldId="457"/>
            <ac:picMk id="8" creationId="{C4F0D285-3BAC-3CA8-6BAE-91419E3ECFE4}"/>
          </ac:picMkLst>
        </pc:picChg>
      </pc:sldChg>
      <pc:sldChg chg="addSp delSp modSp add mod">
        <pc:chgData name="Michaela Cernekova" userId="0fd28da1-624a-4d42-bf65-367ea1c6494d" providerId="ADAL" clId="{0A3EF303-8A48-40D3-A3F2-7958D9598449}" dt="2024-09-23T11:24:32.363" v="2894" actId="1036"/>
        <pc:sldMkLst>
          <pc:docMk/>
          <pc:sldMk cId="3000435568" sldId="458"/>
        </pc:sldMkLst>
        <pc:spChg chg="add mod">
          <ac:chgData name="Michaela Cernekova" userId="0fd28da1-624a-4d42-bf65-367ea1c6494d" providerId="ADAL" clId="{0A3EF303-8A48-40D3-A3F2-7958D9598449}" dt="2024-09-22T13:01:29.106" v="2470" actId="6549"/>
          <ac:spMkLst>
            <pc:docMk/>
            <pc:sldMk cId="3000435568" sldId="458"/>
            <ac:spMk id="2" creationId="{7D188AB9-7F00-FB4E-87A5-951AA2DA88A1}"/>
          </ac:spMkLst>
        </pc:spChg>
        <pc:picChg chg="add del mod ord">
          <ac:chgData name="Michaela Cernekova" userId="0fd28da1-624a-4d42-bf65-367ea1c6494d" providerId="ADAL" clId="{0A3EF303-8A48-40D3-A3F2-7958D9598449}" dt="2024-09-23T10:38:59.112" v="2848" actId="478"/>
          <ac:picMkLst>
            <pc:docMk/>
            <pc:sldMk cId="3000435568" sldId="458"/>
            <ac:picMk id="6" creationId="{803DA84C-048C-FECE-348D-D83DD0E4615A}"/>
          </ac:picMkLst>
        </pc:picChg>
        <pc:picChg chg="add mod">
          <ac:chgData name="Michaela Cernekova" userId="0fd28da1-624a-4d42-bf65-367ea1c6494d" providerId="ADAL" clId="{0A3EF303-8A48-40D3-A3F2-7958D9598449}" dt="2024-09-23T11:24:32.363" v="2894" actId="1036"/>
          <ac:picMkLst>
            <pc:docMk/>
            <pc:sldMk cId="3000435568" sldId="458"/>
            <ac:picMk id="8" creationId="{AB9861CC-3023-6261-2760-0D9A7469CB8C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2:42:10.012" v="3247" actId="6549"/>
        <pc:sldMkLst>
          <pc:docMk/>
          <pc:sldMk cId="4002344319" sldId="459"/>
        </pc:sldMkLst>
        <pc:spChg chg="add mod">
          <ac:chgData name="Michaela Cernekova" userId="0fd28da1-624a-4d42-bf65-367ea1c6494d" providerId="ADAL" clId="{0A3EF303-8A48-40D3-A3F2-7958D9598449}" dt="2024-09-22T12:37:35.765" v="2190" actId="1076"/>
          <ac:spMkLst>
            <pc:docMk/>
            <pc:sldMk cId="4002344319" sldId="459"/>
            <ac:spMk id="2" creationId="{5E8FE6A6-1550-B0DF-BD1F-4AADDA4FF59B}"/>
          </ac:spMkLst>
        </pc:spChg>
        <pc:spChg chg="add mod">
          <ac:chgData name="Michaela Cernekova" userId="0fd28da1-624a-4d42-bf65-367ea1c6494d" providerId="ADAL" clId="{0A3EF303-8A48-40D3-A3F2-7958D9598449}" dt="2024-09-23T12:42:10.012" v="3247" actId="6549"/>
          <ac:spMkLst>
            <pc:docMk/>
            <pc:sldMk cId="4002344319" sldId="459"/>
            <ac:spMk id="4" creationId="{074B91C2-0CDF-F131-EE6E-D90091D14D8A}"/>
          </ac:spMkLst>
        </pc:spChg>
      </pc:sldChg>
      <pc:sldChg chg="addSp modSp add mod ord">
        <pc:chgData name="Michaela Cernekova" userId="0fd28da1-624a-4d42-bf65-367ea1c6494d" providerId="ADAL" clId="{0A3EF303-8A48-40D3-A3F2-7958D9598449}" dt="2024-09-23T15:39:52.739" v="4093" actId="1076"/>
        <pc:sldMkLst>
          <pc:docMk/>
          <pc:sldMk cId="478399387" sldId="460"/>
        </pc:sldMkLst>
        <pc:spChg chg="add mod">
          <ac:chgData name="Michaela Cernekova" userId="0fd28da1-624a-4d42-bf65-367ea1c6494d" providerId="ADAL" clId="{0A3EF303-8A48-40D3-A3F2-7958D9598449}" dt="2024-09-23T15:04:16.369" v="3779" actId="1076"/>
          <ac:spMkLst>
            <pc:docMk/>
            <pc:sldMk cId="478399387" sldId="460"/>
            <ac:spMk id="2" creationId="{7D67CFAE-6003-1073-0E0B-0E0B8615B2E2}"/>
          </ac:spMkLst>
        </pc:spChg>
        <pc:spChg chg="add mod">
          <ac:chgData name="Michaela Cernekova" userId="0fd28da1-624a-4d42-bf65-367ea1c6494d" providerId="ADAL" clId="{0A3EF303-8A48-40D3-A3F2-7958D9598449}" dt="2024-09-23T15:39:39.061" v="4092" actId="1036"/>
          <ac:spMkLst>
            <pc:docMk/>
            <pc:sldMk cId="478399387" sldId="460"/>
            <ac:spMk id="4" creationId="{1AD0DD01-4C0F-F394-25AD-6F0722EB3637}"/>
          </ac:spMkLst>
        </pc:spChg>
        <pc:picChg chg="add mod">
          <ac:chgData name="Michaela Cernekova" userId="0fd28da1-624a-4d42-bf65-367ea1c6494d" providerId="ADAL" clId="{0A3EF303-8A48-40D3-A3F2-7958D9598449}" dt="2024-09-23T15:39:52.739" v="4093" actId="1076"/>
          <ac:picMkLst>
            <pc:docMk/>
            <pc:sldMk cId="478399387" sldId="460"/>
            <ac:picMk id="6" creationId="{90AE135D-CC3B-3B30-797D-AA4458A2C7AC}"/>
          </ac:picMkLst>
        </pc:picChg>
      </pc:sldChg>
      <pc:sldChg chg="addSp modSp add mod ord">
        <pc:chgData name="Michaela Cernekova" userId="0fd28da1-624a-4d42-bf65-367ea1c6494d" providerId="ADAL" clId="{0A3EF303-8A48-40D3-A3F2-7958D9598449}" dt="2024-09-23T16:48:19.481" v="4291" actId="207"/>
        <pc:sldMkLst>
          <pc:docMk/>
          <pc:sldMk cId="3244253007" sldId="461"/>
        </pc:sldMkLst>
        <pc:spChg chg="add mod">
          <ac:chgData name="Michaela Cernekova" userId="0fd28da1-624a-4d42-bf65-367ea1c6494d" providerId="ADAL" clId="{0A3EF303-8A48-40D3-A3F2-7958D9598449}" dt="2024-09-22T12:38:12.551" v="2201" actId="1076"/>
          <ac:spMkLst>
            <pc:docMk/>
            <pc:sldMk cId="3244253007" sldId="461"/>
            <ac:spMk id="2" creationId="{BADC8278-9856-2319-456A-E29FF0454B45}"/>
          </ac:spMkLst>
        </pc:spChg>
        <pc:spChg chg="add mod">
          <ac:chgData name="Michaela Cernekova" userId="0fd28da1-624a-4d42-bf65-367ea1c6494d" providerId="ADAL" clId="{0A3EF303-8A48-40D3-A3F2-7958D9598449}" dt="2024-09-23T16:48:19.481" v="4291" actId="207"/>
          <ac:spMkLst>
            <pc:docMk/>
            <pc:sldMk cId="3244253007" sldId="461"/>
            <ac:spMk id="4" creationId="{2FAC10B5-19A1-B7D5-63A4-30FB9171853E}"/>
          </ac:spMkLst>
        </pc:spChg>
        <pc:picChg chg="add mod">
          <ac:chgData name="Michaela Cernekova" userId="0fd28da1-624a-4d42-bf65-367ea1c6494d" providerId="ADAL" clId="{0A3EF303-8A48-40D3-A3F2-7958D9598449}" dt="2024-09-23T06:37:10.878" v="2615" actId="1036"/>
          <ac:picMkLst>
            <pc:docMk/>
            <pc:sldMk cId="3244253007" sldId="461"/>
            <ac:picMk id="6" creationId="{32CDBBB2-9293-A16E-3AF3-EFF2FCF31F56}"/>
          </ac:picMkLst>
        </pc:picChg>
        <pc:picChg chg="add mod">
          <ac:chgData name="Michaela Cernekova" userId="0fd28da1-624a-4d42-bf65-367ea1c6494d" providerId="ADAL" clId="{0A3EF303-8A48-40D3-A3F2-7958D9598449}" dt="2024-09-23T06:37:15.466" v="2620" actId="1036"/>
          <ac:picMkLst>
            <pc:docMk/>
            <pc:sldMk cId="3244253007" sldId="461"/>
            <ac:picMk id="1028" creationId="{13BA46FE-571C-9A3B-78D7-1628820C5D5D}"/>
          </ac:picMkLst>
        </pc:picChg>
      </pc:sldChg>
      <pc:sldChg chg="addSp modSp add mod ord">
        <pc:chgData name="Michaela Cernekova" userId="0fd28da1-624a-4d42-bf65-367ea1c6494d" providerId="ADAL" clId="{0A3EF303-8A48-40D3-A3F2-7958D9598449}" dt="2024-09-23T16:15:00.864" v="4229" actId="20577"/>
        <pc:sldMkLst>
          <pc:docMk/>
          <pc:sldMk cId="2247693644" sldId="462"/>
        </pc:sldMkLst>
        <pc:spChg chg="add mod">
          <ac:chgData name="Michaela Cernekova" userId="0fd28da1-624a-4d42-bf65-367ea1c6494d" providerId="ADAL" clId="{0A3EF303-8A48-40D3-A3F2-7958D9598449}" dt="2024-09-23T16:15:00.864" v="4229" actId="20577"/>
          <ac:spMkLst>
            <pc:docMk/>
            <pc:sldMk cId="2247693644" sldId="462"/>
            <ac:spMk id="2" creationId="{8FE75E40-2035-F52B-7931-DB52DE701C50}"/>
          </ac:spMkLst>
        </pc:spChg>
      </pc:sldChg>
      <pc:sldChg chg="addSp modSp add mod ord">
        <pc:chgData name="Michaela Cernekova" userId="0fd28da1-624a-4d42-bf65-367ea1c6494d" providerId="ADAL" clId="{0A3EF303-8A48-40D3-A3F2-7958D9598449}" dt="2024-09-23T12:40:19.182" v="3226" actId="255"/>
        <pc:sldMkLst>
          <pc:docMk/>
          <pc:sldMk cId="1046475855" sldId="463"/>
        </pc:sldMkLst>
        <pc:spChg chg="add mod">
          <ac:chgData name="Michaela Cernekova" userId="0fd28da1-624a-4d42-bf65-367ea1c6494d" providerId="ADAL" clId="{0A3EF303-8A48-40D3-A3F2-7958D9598449}" dt="2024-09-22T11:26:24.569" v="1236" actId="114"/>
          <ac:spMkLst>
            <pc:docMk/>
            <pc:sldMk cId="1046475855" sldId="463"/>
            <ac:spMk id="2" creationId="{AF356563-0729-CAB8-D417-0D8FBB552E82}"/>
          </ac:spMkLst>
        </pc:spChg>
        <pc:spChg chg="add mod">
          <ac:chgData name="Michaela Cernekova" userId="0fd28da1-624a-4d42-bf65-367ea1c6494d" providerId="ADAL" clId="{0A3EF303-8A48-40D3-A3F2-7958D9598449}" dt="2024-09-23T12:40:19.182" v="3226" actId="255"/>
          <ac:spMkLst>
            <pc:docMk/>
            <pc:sldMk cId="1046475855" sldId="463"/>
            <ac:spMk id="4" creationId="{0E17CD48-CC00-BC55-E73E-D187DA51F729}"/>
          </ac:spMkLst>
        </pc:spChg>
      </pc:sldChg>
      <pc:sldChg chg="addSp modSp add mod ord">
        <pc:chgData name="Michaela Cernekova" userId="0fd28da1-624a-4d42-bf65-367ea1c6494d" providerId="ADAL" clId="{0A3EF303-8A48-40D3-A3F2-7958D9598449}" dt="2024-09-23T16:19:59.248" v="4264" actId="20577"/>
        <pc:sldMkLst>
          <pc:docMk/>
          <pc:sldMk cId="3064128485" sldId="464"/>
        </pc:sldMkLst>
        <pc:spChg chg="add mod">
          <ac:chgData name="Michaela Cernekova" userId="0fd28da1-624a-4d42-bf65-367ea1c6494d" providerId="ADAL" clId="{0A3EF303-8A48-40D3-A3F2-7958D9598449}" dt="2024-09-23T16:19:17.146" v="4249" actId="20577"/>
          <ac:spMkLst>
            <pc:docMk/>
            <pc:sldMk cId="3064128485" sldId="464"/>
            <ac:spMk id="2" creationId="{BE30AC11-1697-A427-B8C4-2B551037A5C7}"/>
          </ac:spMkLst>
        </pc:spChg>
        <pc:spChg chg="add mod">
          <ac:chgData name="Michaela Cernekova" userId="0fd28da1-624a-4d42-bf65-367ea1c6494d" providerId="ADAL" clId="{0A3EF303-8A48-40D3-A3F2-7958D9598449}" dt="2024-09-23T16:19:59.248" v="4264" actId="20577"/>
          <ac:spMkLst>
            <pc:docMk/>
            <pc:sldMk cId="3064128485" sldId="464"/>
            <ac:spMk id="4" creationId="{835E1CB5-C306-5933-F6DB-3DA0ADC835EB}"/>
          </ac:spMkLst>
        </pc:spChg>
        <pc:picChg chg="add mod">
          <ac:chgData name="Michaela Cernekova" userId="0fd28da1-624a-4d42-bf65-367ea1c6494d" providerId="ADAL" clId="{0A3EF303-8A48-40D3-A3F2-7958D9598449}" dt="2024-09-23T06:41:06.299" v="2639" actId="1076"/>
          <ac:picMkLst>
            <pc:docMk/>
            <pc:sldMk cId="3064128485" sldId="464"/>
            <ac:picMk id="6" creationId="{4CE22032-81DE-1175-58FC-5548BB74B5EA}"/>
          </ac:picMkLst>
        </pc:picChg>
      </pc:sldChg>
      <pc:sldChg chg="addSp modSp add mod ord">
        <pc:chgData name="Michaela Cernekova" userId="0fd28da1-624a-4d42-bf65-367ea1c6494d" providerId="ADAL" clId="{0A3EF303-8A48-40D3-A3F2-7958D9598449}" dt="2024-09-23T06:10:15.248" v="2506"/>
        <pc:sldMkLst>
          <pc:docMk/>
          <pc:sldMk cId="3356732170" sldId="465"/>
        </pc:sldMkLst>
        <pc:spChg chg="add mod">
          <ac:chgData name="Michaela Cernekova" userId="0fd28da1-624a-4d42-bf65-367ea1c6494d" providerId="ADAL" clId="{0A3EF303-8A48-40D3-A3F2-7958D9598449}" dt="2024-09-22T11:27:50.242" v="1246" actId="1076"/>
          <ac:spMkLst>
            <pc:docMk/>
            <pc:sldMk cId="3356732170" sldId="465"/>
            <ac:spMk id="2" creationId="{8100C4F9-5311-6E4A-18D4-05337494E810}"/>
          </ac:spMkLst>
        </pc:spChg>
        <pc:spChg chg="add mod">
          <ac:chgData name="Michaela Cernekova" userId="0fd28da1-624a-4d42-bf65-367ea1c6494d" providerId="ADAL" clId="{0A3EF303-8A48-40D3-A3F2-7958D9598449}" dt="2024-09-22T11:29:00.333" v="1252" actId="1076"/>
          <ac:spMkLst>
            <pc:docMk/>
            <pc:sldMk cId="3356732170" sldId="465"/>
            <ac:spMk id="4" creationId="{717FAF8C-22A6-E88E-59E2-8652E0693341}"/>
          </ac:spMkLst>
        </pc:spChg>
        <pc:spChg chg="add mod">
          <ac:chgData name="Michaela Cernekova" userId="0fd28da1-624a-4d42-bf65-367ea1c6494d" providerId="ADAL" clId="{0A3EF303-8A48-40D3-A3F2-7958D9598449}" dt="2024-09-22T11:29:52.235" v="1305" actId="1038"/>
          <ac:spMkLst>
            <pc:docMk/>
            <pc:sldMk cId="3356732170" sldId="465"/>
            <ac:spMk id="7" creationId="{B64A70E9-165C-771C-7D63-C4885D8A0CC3}"/>
          </ac:spMkLst>
        </pc:spChg>
        <pc:spChg chg="add mod">
          <ac:chgData name="Michaela Cernekova" userId="0fd28da1-624a-4d42-bf65-367ea1c6494d" providerId="ADAL" clId="{0A3EF303-8A48-40D3-A3F2-7958D9598449}" dt="2024-09-22T12:54:24.420" v="2465" actId="1038"/>
          <ac:spMkLst>
            <pc:docMk/>
            <pc:sldMk cId="3356732170" sldId="465"/>
            <ac:spMk id="9" creationId="{10F71D63-DBD0-0AA3-19D0-963F28A9411A}"/>
          </ac:spMkLst>
        </pc:spChg>
        <pc:spChg chg="add mod">
          <ac:chgData name="Michaela Cernekova" userId="0fd28da1-624a-4d42-bf65-367ea1c6494d" providerId="ADAL" clId="{0A3EF303-8A48-40D3-A3F2-7958D9598449}" dt="2024-09-22T11:28:36.230" v="1250" actId="2711"/>
          <ac:spMkLst>
            <pc:docMk/>
            <pc:sldMk cId="3356732170" sldId="465"/>
            <ac:spMk id="10" creationId="{96F5A4FD-8D8D-3A94-3DC2-967605BD5F8C}"/>
          </ac:spMkLst>
        </pc:spChg>
        <pc:picChg chg="add mod">
          <ac:chgData name="Michaela Cernekova" userId="0fd28da1-624a-4d42-bf65-367ea1c6494d" providerId="ADAL" clId="{0A3EF303-8A48-40D3-A3F2-7958D9598449}" dt="2024-09-22T12:54:15.223" v="2448" actId="1038"/>
          <ac:picMkLst>
            <pc:docMk/>
            <pc:sldMk cId="3356732170" sldId="465"/>
            <ac:picMk id="6" creationId="{449DE70B-25B1-1164-BCA1-6113679CF1B1}"/>
          </ac:picMkLst>
        </pc:picChg>
        <pc:picChg chg="add mod">
          <ac:chgData name="Michaela Cernekova" userId="0fd28da1-624a-4d42-bf65-367ea1c6494d" providerId="ADAL" clId="{0A3EF303-8A48-40D3-A3F2-7958D9598449}" dt="2024-09-22T11:29:45.563" v="1293" actId="1038"/>
          <ac:picMkLst>
            <pc:docMk/>
            <pc:sldMk cId="3356732170" sldId="465"/>
            <ac:picMk id="8" creationId="{0C9D7076-D414-C287-717D-286FED1B0248}"/>
          </ac:picMkLst>
        </pc:picChg>
        <pc:picChg chg="add mod">
          <ac:chgData name="Michaela Cernekova" userId="0fd28da1-624a-4d42-bf65-367ea1c6494d" providerId="ADAL" clId="{0A3EF303-8A48-40D3-A3F2-7958D9598449}" dt="2024-09-22T11:29:22.742" v="1273" actId="14100"/>
          <ac:picMkLst>
            <pc:docMk/>
            <pc:sldMk cId="3356732170" sldId="465"/>
            <ac:picMk id="11" creationId="{902ECE7E-7CF4-01A4-98C8-B0F8ABAB8C73}"/>
          </ac:picMkLst>
        </pc:picChg>
        <pc:picChg chg="add mod ord">
          <ac:chgData name="Michaela Cernekova" userId="0fd28da1-624a-4d42-bf65-367ea1c6494d" providerId="ADAL" clId="{0A3EF303-8A48-40D3-A3F2-7958D9598449}" dt="2024-09-22T11:29:32.965" v="1274" actId="167"/>
          <ac:picMkLst>
            <pc:docMk/>
            <pc:sldMk cId="3356732170" sldId="465"/>
            <ac:picMk id="12" creationId="{48652A0F-9154-C1B5-0082-F7E1F202227F}"/>
          </ac:picMkLst>
        </pc:picChg>
      </pc:sldChg>
      <pc:sldChg chg="addSp modSp add del mod">
        <pc:chgData name="Michaela Cernekova" userId="0fd28da1-624a-4d42-bf65-367ea1c6494d" providerId="ADAL" clId="{0A3EF303-8A48-40D3-A3F2-7958D9598449}" dt="2024-09-23T11:24:54.298" v="2895" actId="1076"/>
        <pc:sldMkLst>
          <pc:docMk/>
          <pc:sldMk cId="1140871507" sldId="466"/>
        </pc:sldMkLst>
        <pc:spChg chg="add mod">
          <ac:chgData name="Michaela Cernekova" userId="0fd28da1-624a-4d42-bf65-367ea1c6494d" providerId="ADAL" clId="{0A3EF303-8A48-40D3-A3F2-7958D9598449}" dt="2024-09-23T10:37:56.252" v="2776" actId="14100"/>
          <ac:spMkLst>
            <pc:docMk/>
            <pc:sldMk cId="1140871507" sldId="466"/>
            <ac:spMk id="4" creationId="{5B3C767A-FD54-6D75-8AF6-F37F525DFB6D}"/>
          </ac:spMkLst>
        </pc:spChg>
        <pc:picChg chg="add mod ord">
          <ac:chgData name="Michaela Cernekova" userId="0fd28da1-624a-4d42-bf65-367ea1c6494d" providerId="ADAL" clId="{0A3EF303-8A48-40D3-A3F2-7958D9598449}" dt="2024-09-23T10:32:37.794" v="2744" actId="167"/>
          <ac:picMkLst>
            <pc:docMk/>
            <pc:sldMk cId="1140871507" sldId="466"/>
            <ac:picMk id="6" creationId="{7FD67164-8081-3DBD-4723-10E3B14BA98F}"/>
          </ac:picMkLst>
        </pc:picChg>
        <pc:picChg chg="add mod">
          <ac:chgData name="Michaela Cernekova" userId="0fd28da1-624a-4d42-bf65-367ea1c6494d" providerId="ADAL" clId="{0A3EF303-8A48-40D3-A3F2-7958D9598449}" dt="2024-09-23T11:24:54.298" v="2895" actId="1076"/>
          <ac:picMkLst>
            <pc:docMk/>
            <pc:sldMk cId="1140871507" sldId="466"/>
            <ac:picMk id="6" creationId="{F75EF0DA-8109-E079-CA3B-EEEA2F2BA0F5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2T11:31:34.523" v="1310" actId="1076"/>
        <pc:sldMkLst>
          <pc:docMk/>
          <pc:sldMk cId="902094987" sldId="467"/>
        </pc:sldMkLst>
        <pc:spChg chg="add mod">
          <ac:chgData name="Michaela Cernekova" userId="0fd28da1-624a-4d42-bf65-367ea1c6494d" providerId="ADAL" clId="{0A3EF303-8A48-40D3-A3F2-7958D9598449}" dt="2024-09-22T11:31:16.474" v="1309" actId="1076"/>
          <ac:spMkLst>
            <pc:docMk/>
            <pc:sldMk cId="902094987" sldId="467"/>
            <ac:spMk id="2" creationId="{E64E65E8-2268-B6AC-3A43-CEF93542FF37}"/>
          </ac:spMkLst>
        </pc:spChg>
        <pc:picChg chg="add mod">
          <ac:chgData name="Michaela Cernekova" userId="0fd28da1-624a-4d42-bf65-367ea1c6494d" providerId="ADAL" clId="{0A3EF303-8A48-40D3-A3F2-7958D9598449}" dt="2024-09-22T11:31:34.523" v="1310" actId="1076"/>
          <ac:picMkLst>
            <pc:docMk/>
            <pc:sldMk cId="902094987" sldId="467"/>
            <ac:picMk id="7" creationId="{F47A3B41-33C1-6F52-B663-743A67219C22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2:43:31.016" v="3263" actId="6549"/>
        <pc:sldMkLst>
          <pc:docMk/>
          <pc:sldMk cId="2307206237" sldId="468"/>
        </pc:sldMkLst>
        <pc:spChg chg="add mod">
          <ac:chgData name="Michaela Cernekova" userId="0fd28da1-624a-4d42-bf65-367ea1c6494d" providerId="ADAL" clId="{0A3EF303-8A48-40D3-A3F2-7958D9598449}" dt="2024-09-23T12:43:31.016" v="3263" actId="6549"/>
          <ac:spMkLst>
            <pc:docMk/>
            <pc:sldMk cId="2307206237" sldId="468"/>
            <ac:spMk id="2" creationId="{7412E7CB-B00C-FBF0-F2F3-7DCB943EFAD2}"/>
          </ac:spMkLst>
        </pc:spChg>
        <pc:picChg chg="add mod">
          <ac:chgData name="Michaela Cernekova" userId="0fd28da1-624a-4d42-bf65-367ea1c6494d" providerId="ADAL" clId="{0A3EF303-8A48-40D3-A3F2-7958D9598449}" dt="2024-09-22T11:32:27.982" v="1316" actId="14100"/>
          <ac:picMkLst>
            <pc:docMk/>
            <pc:sldMk cId="2307206237" sldId="468"/>
            <ac:picMk id="8" creationId="{A2610F06-F307-7947-577B-A734EC720888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5:49:29.223" v="4105" actId="1076"/>
        <pc:sldMkLst>
          <pc:docMk/>
          <pc:sldMk cId="1407628981" sldId="469"/>
        </pc:sldMkLst>
        <pc:spChg chg="add mod">
          <ac:chgData name="Michaela Cernekova" userId="0fd28da1-624a-4d42-bf65-367ea1c6494d" providerId="ADAL" clId="{0A3EF303-8A48-40D3-A3F2-7958D9598449}" dt="2024-09-23T12:43:54.098" v="3276" actId="6549"/>
          <ac:spMkLst>
            <pc:docMk/>
            <pc:sldMk cId="1407628981" sldId="469"/>
            <ac:spMk id="2" creationId="{D36FD6F6-1173-3B6E-4E05-46B528CECC6D}"/>
          </ac:spMkLst>
        </pc:spChg>
        <pc:picChg chg="add mod">
          <ac:chgData name="Michaela Cernekova" userId="0fd28da1-624a-4d42-bf65-367ea1c6494d" providerId="ADAL" clId="{0A3EF303-8A48-40D3-A3F2-7958D9598449}" dt="2024-09-23T15:49:29.223" v="4105" actId="1076"/>
          <ac:picMkLst>
            <pc:docMk/>
            <pc:sldMk cId="1407628981" sldId="469"/>
            <ac:picMk id="6" creationId="{5479EA59-AB57-6813-DE21-D9DC06C24DC3}"/>
          </ac:picMkLst>
        </pc:picChg>
        <pc:picChg chg="add mod">
          <ac:chgData name="Michaela Cernekova" userId="0fd28da1-624a-4d42-bf65-367ea1c6494d" providerId="ADAL" clId="{0A3EF303-8A48-40D3-A3F2-7958D9598449}" dt="2024-09-23T15:49:19.243" v="4104" actId="1076"/>
          <ac:picMkLst>
            <pc:docMk/>
            <pc:sldMk cId="1407628981" sldId="469"/>
            <ac:picMk id="7" creationId="{479F6DE7-E4A0-4805-C4F2-A462B48DBCB5}"/>
          </ac:picMkLst>
        </pc:picChg>
      </pc:sldChg>
      <pc:sldChg chg="addSp delSp modSp add mod">
        <pc:chgData name="Michaela Cernekova" userId="0fd28da1-624a-4d42-bf65-367ea1c6494d" providerId="ADAL" clId="{0A3EF303-8A48-40D3-A3F2-7958D9598449}" dt="2024-09-23T12:02:04.965" v="3123" actId="6549"/>
        <pc:sldMkLst>
          <pc:docMk/>
          <pc:sldMk cId="3034931572" sldId="470"/>
        </pc:sldMkLst>
        <pc:spChg chg="add mod">
          <ac:chgData name="Michaela Cernekova" userId="0fd28da1-624a-4d42-bf65-367ea1c6494d" providerId="ADAL" clId="{0A3EF303-8A48-40D3-A3F2-7958D9598449}" dt="2024-09-23T12:02:04.965" v="3123" actId="6549"/>
          <ac:spMkLst>
            <pc:docMk/>
            <pc:sldMk cId="3034931572" sldId="470"/>
            <ac:spMk id="4" creationId="{71A6982F-42C8-47F3-6B18-5EE8674EB03A}"/>
          </ac:spMkLst>
        </pc:spChg>
        <pc:picChg chg="add del mod ord">
          <ac:chgData name="Michaela Cernekova" userId="0fd28da1-624a-4d42-bf65-367ea1c6494d" providerId="ADAL" clId="{0A3EF303-8A48-40D3-A3F2-7958D9598449}" dt="2024-09-23T10:39:09.812" v="2850" actId="478"/>
          <ac:picMkLst>
            <pc:docMk/>
            <pc:sldMk cId="3034931572" sldId="470"/>
            <ac:picMk id="6" creationId="{ED8B271C-B78A-41C6-A2C7-3208DB1504C3}"/>
          </ac:picMkLst>
        </pc:picChg>
        <pc:picChg chg="add mod">
          <ac:chgData name="Michaela Cernekova" userId="0fd28da1-624a-4d42-bf65-367ea1c6494d" providerId="ADAL" clId="{0A3EF303-8A48-40D3-A3F2-7958D9598449}" dt="2024-09-23T11:25:12.797" v="2898" actId="1036"/>
          <ac:picMkLst>
            <pc:docMk/>
            <pc:sldMk cId="3034931572" sldId="470"/>
            <ac:picMk id="8" creationId="{D25BBD4C-E2F4-477C-1A05-E0E3121E835D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5:04:52.560" v="3780" actId="113"/>
        <pc:sldMkLst>
          <pc:docMk/>
          <pc:sldMk cId="4089078111" sldId="471"/>
        </pc:sldMkLst>
        <pc:spChg chg="add mod">
          <ac:chgData name="Michaela Cernekova" userId="0fd28da1-624a-4d42-bf65-367ea1c6494d" providerId="ADAL" clId="{0A3EF303-8A48-40D3-A3F2-7958D9598449}" dt="2024-09-23T14:59:29.862" v="3778" actId="20577"/>
          <ac:spMkLst>
            <pc:docMk/>
            <pc:sldMk cId="4089078111" sldId="471"/>
            <ac:spMk id="2" creationId="{99074B85-3457-686D-250F-741956D6C5F4}"/>
          </ac:spMkLst>
        </pc:spChg>
        <pc:spChg chg="add mod">
          <ac:chgData name="Michaela Cernekova" userId="0fd28da1-624a-4d42-bf65-367ea1c6494d" providerId="ADAL" clId="{0A3EF303-8A48-40D3-A3F2-7958D9598449}" dt="2024-09-23T15:04:52.560" v="3780" actId="113"/>
          <ac:spMkLst>
            <pc:docMk/>
            <pc:sldMk cId="4089078111" sldId="471"/>
            <ac:spMk id="7" creationId="{83BD4DA5-874F-B822-7045-E8068BDB5EBD}"/>
          </ac:spMkLst>
        </pc:spChg>
        <pc:picChg chg="add mod">
          <ac:chgData name="Michaela Cernekova" userId="0fd28da1-624a-4d42-bf65-367ea1c6494d" providerId="ADAL" clId="{0A3EF303-8A48-40D3-A3F2-7958D9598449}" dt="2024-09-23T13:10:54.798" v="3469" actId="1076"/>
          <ac:picMkLst>
            <pc:docMk/>
            <pc:sldMk cId="4089078111" sldId="471"/>
            <ac:picMk id="4" creationId="{F247AC5E-668C-C2AE-00CB-921D7BEA596F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5:40:33.079" v="4094" actId="115"/>
        <pc:sldMkLst>
          <pc:docMk/>
          <pc:sldMk cId="2606372314" sldId="472"/>
        </pc:sldMkLst>
        <pc:spChg chg="add mod">
          <ac:chgData name="Michaela Cernekova" userId="0fd28da1-624a-4d42-bf65-367ea1c6494d" providerId="ADAL" clId="{0A3EF303-8A48-40D3-A3F2-7958D9598449}" dt="2024-09-23T15:40:33.079" v="4094" actId="115"/>
          <ac:spMkLst>
            <pc:docMk/>
            <pc:sldMk cId="2606372314" sldId="472"/>
            <ac:spMk id="2" creationId="{99074B85-3457-686D-250F-741956D6C5F4}"/>
          </ac:spMkLst>
        </pc:spChg>
        <pc:picChg chg="add mod">
          <ac:chgData name="Michaela Cernekova" userId="0fd28da1-624a-4d42-bf65-367ea1c6494d" providerId="ADAL" clId="{0A3EF303-8A48-40D3-A3F2-7958D9598449}" dt="2024-09-22T11:36:58.482" v="1338" actId="1076"/>
          <ac:picMkLst>
            <pc:docMk/>
            <pc:sldMk cId="2606372314" sldId="472"/>
            <ac:picMk id="4" creationId="{25648781-2B6E-1E36-03BF-35C788A48835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5:05:11.164" v="3782" actId="113"/>
        <pc:sldMkLst>
          <pc:docMk/>
          <pc:sldMk cId="3341124550" sldId="473"/>
        </pc:sldMkLst>
        <pc:spChg chg="add mod">
          <ac:chgData name="Michaela Cernekova" userId="0fd28da1-624a-4d42-bf65-367ea1c6494d" providerId="ADAL" clId="{0A3EF303-8A48-40D3-A3F2-7958D9598449}" dt="2024-09-23T15:05:11.164" v="3782" actId="113"/>
          <ac:spMkLst>
            <pc:docMk/>
            <pc:sldMk cId="3341124550" sldId="473"/>
            <ac:spMk id="2" creationId="{5154958A-E24F-40A9-5757-8E7E5BE2B112}"/>
          </ac:spMkLst>
        </pc:spChg>
        <pc:spChg chg="add mod">
          <ac:chgData name="Michaela Cernekova" userId="0fd28da1-624a-4d42-bf65-367ea1c6494d" providerId="ADAL" clId="{0A3EF303-8A48-40D3-A3F2-7958D9598449}" dt="2024-09-23T13:12:37.517" v="3470" actId="120"/>
          <ac:spMkLst>
            <pc:docMk/>
            <pc:sldMk cId="3341124550" sldId="473"/>
            <ac:spMk id="4" creationId="{EFC064EE-2B35-41C3-BAA2-32EC3FDD5B27}"/>
          </ac:spMkLst>
        </pc:spChg>
      </pc:sldChg>
      <pc:sldChg chg="addSp delSp modSp add mod">
        <pc:chgData name="Michaela Cernekova" userId="0fd28da1-624a-4d42-bf65-367ea1c6494d" providerId="ADAL" clId="{0A3EF303-8A48-40D3-A3F2-7958D9598449}" dt="2024-09-23T15:05:16.843" v="3783" actId="113"/>
        <pc:sldMkLst>
          <pc:docMk/>
          <pc:sldMk cId="914428341" sldId="474"/>
        </pc:sldMkLst>
        <pc:spChg chg="add mod">
          <ac:chgData name="Michaela Cernekova" userId="0fd28da1-624a-4d42-bf65-367ea1c6494d" providerId="ADAL" clId="{0A3EF303-8A48-40D3-A3F2-7958D9598449}" dt="2024-09-23T15:05:16.843" v="3783" actId="113"/>
          <ac:spMkLst>
            <pc:docMk/>
            <pc:sldMk cId="914428341" sldId="474"/>
            <ac:spMk id="4" creationId="{B891E011-C1F7-8CA9-E307-FABAABC28A60}"/>
          </ac:spMkLst>
        </pc:spChg>
        <pc:spChg chg="add mod">
          <ac:chgData name="Michaela Cernekova" userId="0fd28da1-624a-4d42-bf65-367ea1c6494d" providerId="ADAL" clId="{0A3EF303-8A48-40D3-A3F2-7958D9598449}" dt="2024-09-23T06:44:19.052" v="2662"/>
          <ac:spMkLst>
            <pc:docMk/>
            <pc:sldMk cId="914428341" sldId="474"/>
            <ac:spMk id="10" creationId="{2EAF1DCD-5CD9-B4B4-800D-F1886C4892BE}"/>
          </ac:spMkLst>
        </pc:spChg>
        <pc:picChg chg="add mod">
          <ac:chgData name="Michaela Cernekova" userId="0fd28da1-624a-4d42-bf65-367ea1c6494d" providerId="ADAL" clId="{0A3EF303-8A48-40D3-A3F2-7958D9598449}" dt="2024-09-23T14:53:28.814" v="3769" actId="1076"/>
          <ac:picMkLst>
            <pc:docMk/>
            <pc:sldMk cId="914428341" sldId="474"/>
            <ac:picMk id="6" creationId="{AD3FD53A-5683-73F5-F023-3C23891C47FC}"/>
          </ac:picMkLst>
        </pc:picChg>
        <pc:picChg chg="add del mod">
          <ac:chgData name="Michaela Cernekova" userId="0fd28da1-624a-4d42-bf65-367ea1c6494d" providerId="ADAL" clId="{0A3EF303-8A48-40D3-A3F2-7958D9598449}" dt="2024-09-23T14:52:42.047" v="3763" actId="478"/>
          <ac:picMkLst>
            <pc:docMk/>
            <pc:sldMk cId="914428341" sldId="474"/>
            <ac:picMk id="11" creationId="{FCA76CD5-A815-4B5F-8CF9-823E725C2618}"/>
          </ac:picMkLst>
        </pc:picChg>
        <pc:picChg chg="add mod">
          <ac:chgData name="Michaela Cernekova" userId="0fd28da1-624a-4d42-bf65-367ea1c6494d" providerId="ADAL" clId="{0A3EF303-8A48-40D3-A3F2-7958D9598449}" dt="2024-09-23T14:53:31.938" v="3770" actId="1076"/>
          <ac:picMkLst>
            <pc:docMk/>
            <pc:sldMk cId="914428341" sldId="474"/>
            <ac:picMk id="12" creationId="{D40952A8-79EB-3790-4AF3-40DA0C250BA5}"/>
          </ac:picMkLst>
        </pc:picChg>
      </pc:sldChg>
      <pc:sldChg chg="addSp delSp modSp add mod">
        <pc:chgData name="Michaela Cernekova" userId="0fd28da1-624a-4d42-bf65-367ea1c6494d" providerId="ADAL" clId="{0A3EF303-8A48-40D3-A3F2-7958D9598449}" dt="2024-09-23T15:05:22.585" v="3784" actId="113"/>
        <pc:sldMkLst>
          <pc:docMk/>
          <pc:sldMk cId="2404481665" sldId="475"/>
        </pc:sldMkLst>
        <pc:spChg chg="add mod">
          <ac:chgData name="Michaela Cernekova" userId="0fd28da1-624a-4d42-bf65-367ea1c6494d" providerId="ADAL" clId="{0A3EF303-8A48-40D3-A3F2-7958D9598449}" dt="2024-09-23T15:05:22.585" v="3784" actId="113"/>
          <ac:spMkLst>
            <pc:docMk/>
            <pc:sldMk cId="2404481665" sldId="475"/>
            <ac:spMk id="2" creationId="{BB2F4A19-3A60-4D90-B675-7DDCA95D1E27}"/>
          </ac:spMkLst>
        </pc:spChg>
        <pc:spChg chg="add mod">
          <ac:chgData name="Michaela Cernekova" userId="0fd28da1-624a-4d42-bf65-367ea1c6494d" providerId="ADAL" clId="{0A3EF303-8A48-40D3-A3F2-7958D9598449}" dt="2024-09-23T12:20:09.722" v="3199" actId="6549"/>
          <ac:spMkLst>
            <pc:docMk/>
            <pc:sldMk cId="2404481665" sldId="475"/>
            <ac:spMk id="4" creationId="{55E7A4D1-3191-4CDC-9CBC-588C3E2E3ACC}"/>
          </ac:spMkLst>
        </pc:spChg>
        <pc:picChg chg="add mod">
          <ac:chgData name="Michaela Cernekova" userId="0fd28da1-624a-4d42-bf65-367ea1c6494d" providerId="ADAL" clId="{0A3EF303-8A48-40D3-A3F2-7958D9598449}" dt="2024-09-23T13:43:16.205" v="3601" actId="14100"/>
          <ac:picMkLst>
            <pc:docMk/>
            <pc:sldMk cId="2404481665" sldId="475"/>
            <ac:picMk id="6" creationId="{ADA97381-6278-20B0-C1FF-0FB5F46047D6}"/>
          </ac:picMkLst>
        </pc:picChg>
        <pc:picChg chg="add del mod">
          <ac:chgData name="Michaela Cernekova" userId="0fd28da1-624a-4d42-bf65-367ea1c6494d" providerId="ADAL" clId="{0A3EF303-8A48-40D3-A3F2-7958D9598449}" dt="2024-09-23T13:37:40.872" v="3581" actId="478"/>
          <ac:picMkLst>
            <pc:docMk/>
            <pc:sldMk cId="2404481665" sldId="475"/>
            <ac:picMk id="1026" creationId="{715CCE07-C997-E998-9446-BE36A6D5EAEA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5:34:57.739" v="4080" actId="1035"/>
        <pc:sldMkLst>
          <pc:docMk/>
          <pc:sldMk cId="4159320848" sldId="476"/>
        </pc:sldMkLst>
        <pc:spChg chg="add mod">
          <ac:chgData name="Michaela Cernekova" userId="0fd28da1-624a-4d42-bf65-367ea1c6494d" providerId="ADAL" clId="{0A3EF303-8A48-40D3-A3F2-7958D9598449}" dt="2024-09-23T15:05:28.522" v="3785" actId="113"/>
          <ac:spMkLst>
            <pc:docMk/>
            <pc:sldMk cId="4159320848" sldId="476"/>
            <ac:spMk id="2" creationId="{25334856-34CC-B162-19CE-1AE130155606}"/>
          </ac:spMkLst>
        </pc:spChg>
        <pc:spChg chg="add mod">
          <ac:chgData name="Michaela Cernekova" userId="0fd28da1-624a-4d42-bf65-367ea1c6494d" providerId="ADAL" clId="{0A3EF303-8A48-40D3-A3F2-7958D9598449}" dt="2024-09-23T15:10:53.525" v="3883" actId="1036"/>
          <ac:spMkLst>
            <pc:docMk/>
            <pc:sldMk cId="4159320848" sldId="476"/>
            <ac:spMk id="4" creationId="{95175B90-0012-EE8C-BA72-1895EC65AD45}"/>
          </ac:spMkLst>
        </pc:spChg>
        <pc:spChg chg="add mod">
          <ac:chgData name="Michaela Cernekova" userId="0fd28da1-624a-4d42-bf65-367ea1c6494d" providerId="ADAL" clId="{0A3EF303-8A48-40D3-A3F2-7958D9598449}" dt="2024-09-23T15:34:57.739" v="4080" actId="1035"/>
          <ac:spMkLst>
            <pc:docMk/>
            <pc:sldMk cId="4159320848" sldId="476"/>
            <ac:spMk id="6" creationId="{7262BB6B-2541-7D0E-E314-677FBDCF7ACA}"/>
          </ac:spMkLst>
        </pc:spChg>
      </pc:sldChg>
      <pc:sldChg chg="addSp modSp add del mod">
        <pc:chgData name="Michaela Cernekova" userId="0fd28da1-624a-4d42-bf65-367ea1c6494d" providerId="ADAL" clId="{0A3EF303-8A48-40D3-A3F2-7958D9598449}" dt="2024-09-23T15:11:08.701" v="3884" actId="47"/>
        <pc:sldMkLst>
          <pc:docMk/>
          <pc:sldMk cId="2665318334" sldId="477"/>
        </pc:sldMkLst>
        <pc:spChg chg="add mod">
          <ac:chgData name="Michaela Cernekova" userId="0fd28da1-624a-4d42-bf65-367ea1c6494d" providerId="ADAL" clId="{0A3EF303-8A48-40D3-A3F2-7958D9598449}" dt="2024-09-22T10:18:23.226" v="827"/>
          <ac:spMkLst>
            <pc:docMk/>
            <pc:sldMk cId="2665318334" sldId="477"/>
            <ac:spMk id="2" creationId="{99074B85-3457-686D-250F-741956D6C5F4}"/>
          </ac:spMkLst>
        </pc:spChg>
        <pc:spChg chg="add mod">
          <ac:chgData name="Michaela Cernekova" userId="0fd28da1-624a-4d42-bf65-367ea1c6494d" providerId="ADAL" clId="{0A3EF303-8A48-40D3-A3F2-7958D9598449}" dt="2024-09-23T15:08:57.623" v="3788" actId="14100"/>
          <ac:spMkLst>
            <pc:docMk/>
            <pc:sldMk cId="2665318334" sldId="477"/>
            <ac:spMk id="4" creationId="{EC7DC1E3-C1E6-3789-E103-9F2CA2E4180E}"/>
          </ac:spMkLst>
        </pc:spChg>
      </pc:sldChg>
      <pc:sldChg chg="addSp delSp modSp add mod">
        <pc:chgData name="Michaela Cernekova" userId="0fd28da1-624a-4d42-bf65-367ea1c6494d" providerId="ADAL" clId="{0A3EF303-8A48-40D3-A3F2-7958D9598449}" dt="2024-09-23T16:57:33.709" v="4320" actId="113"/>
        <pc:sldMkLst>
          <pc:docMk/>
          <pc:sldMk cId="2680527064" sldId="478"/>
        </pc:sldMkLst>
        <pc:spChg chg="add mod">
          <ac:chgData name="Michaela Cernekova" userId="0fd28da1-624a-4d42-bf65-367ea1c6494d" providerId="ADAL" clId="{0A3EF303-8A48-40D3-A3F2-7958D9598449}" dt="2024-09-23T15:06:23.678" v="3786" actId="113"/>
          <ac:spMkLst>
            <pc:docMk/>
            <pc:sldMk cId="2680527064" sldId="478"/>
            <ac:spMk id="2" creationId="{99074B85-3457-686D-250F-741956D6C5F4}"/>
          </ac:spMkLst>
        </pc:spChg>
        <pc:spChg chg="add mod">
          <ac:chgData name="Michaela Cernekova" userId="0fd28da1-624a-4d42-bf65-367ea1c6494d" providerId="ADAL" clId="{0A3EF303-8A48-40D3-A3F2-7958D9598449}" dt="2024-09-22T12:09:39.188" v="2081" actId="27636"/>
          <ac:spMkLst>
            <pc:docMk/>
            <pc:sldMk cId="2680527064" sldId="478"/>
            <ac:spMk id="4" creationId="{EC7DC1E3-C1E6-3789-E103-9F2CA2E4180E}"/>
          </ac:spMkLst>
        </pc:spChg>
        <pc:spChg chg="add del mod">
          <ac:chgData name="Michaela Cernekova" userId="0fd28da1-624a-4d42-bf65-367ea1c6494d" providerId="ADAL" clId="{0A3EF303-8A48-40D3-A3F2-7958D9598449}" dt="2024-09-22T12:03:02.395" v="1538"/>
          <ac:spMkLst>
            <pc:docMk/>
            <pc:sldMk cId="2680527064" sldId="478"/>
            <ac:spMk id="6" creationId="{812D528B-D342-209D-7C96-C0B5C1FB7A1E}"/>
          </ac:spMkLst>
        </pc:spChg>
        <pc:spChg chg="add mod">
          <ac:chgData name="Michaela Cernekova" userId="0fd28da1-624a-4d42-bf65-367ea1c6494d" providerId="ADAL" clId="{0A3EF303-8A48-40D3-A3F2-7958D9598449}" dt="2024-09-23T16:57:29.633" v="4319" actId="113"/>
          <ac:spMkLst>
            <pc:docMk/>
            <pc:sldMk cId="2680527064" sldId="478"/>
            <ac:spMk id="8" creationId="{7846267A-A02E-AAE4-45B2-F63AEEF2AC0D}"/>
          </ac:spMkLst>
        </pc:spChg>
        <pc:spChg chg="add mod">
          <ac:chgData name="Michaela Cernekova" userId="0fd28da1-624a-4d42-bf65-367ea1c6494d" providerId="ADAL" clId="{0A3EF303-8A48-40D3-A3F2-7958D9598449}" dt="2024-09-23T16:57:33.709" v="4320" actId="113"/>
          <ac:spMkLst>
            <pc:docMk/>
            <pc:sldMk cId="2680527064" sldId="478"/>
            <ac:spMk id="9" creationId="{1597E212-44B0-1024-526A-D0D58D864598}"/>
          </ac:spMkLst>
        </pc:spChg>
        <pc:spChg chg="add mod">
          <ac:chgData name="Michaela Cernekova" userId="0fd28da1-624a-4d42-bf65-367ea1c6494d" providerId="ADAL" clId="{0A3EF303-8A48-40D3-A3F2-7958D9598449}" dt="2024-09-23T16:57:25.477" v="4318" actId="113"/>
          <ac:spMkLst>
            <pc:docMk/>
            <pc:sldMk cId="2680527064" sldId="478"/>
            <ac:spMk id="11" creationId="{C15D0AE7-FB4C-02C2-540B-33DB3587617B}"/>
          </ac:spMkLst>
        </pc:spChg>
        <pc:picChg chg="add mod">
          <ac:chgData name="Michaela Cernekova" userId="0fd28da1-624a-4d42-bf65-367ea1c6494d" providerId="ADAL" clId="{0A3EF303-8A48-40D3-A3F2-7958D9598449}" dt="2024-09-23T15:34:10.591" v="4073" actId="1036"/>
          <ac:picMkLst>
            <pc:docMk/>
            <pc:sldMk cId="2680527064" sldId="478"/>
            <ac:picMk id="7" creationId="{5D428852-A835-33E6-7E13-A65CD04C9B69}"/>
          </ac:picMkLst>
        </pc:picChg>
        <pc:picChg chg="add mod">
          <ac:chgData name="Michaela Cernekova" userId="0fd28da1-624a-4d42-bf65-367ea1c6494d" providerId="ADAL" clId="{0A3EF303-8A48-40D3-A3F2-7958D9598449}" dt="2024-09-22T10:20:51.362" v="844"/>
          <ac:picMkLst>
            <pc:docMk/>
            <pc:sldMk cId="2680527064" sldId="478"/>
            <ac:picMk id="10" creationId="{D9E7E808-3A74-2410-F802-8B9D64E76028}"/>
          </ac:picMkLst>
        </pc:picChg>
        <pc:picChg chg="add mod">
          <ac:chgData name="Michaela Cernekova" userId="0fd28da1-624a-4d42-bf65-367ea1c6494d" providerId="ADAL" clId="{0A3EF303-8A48-40D3-A3F2-7958D9598449}" dt="2024-09-22T10:21:01.785" v="846"/>
          <ac:picMkLst>
            <pc:docMk/>
            <pc:sldMk cId="2680527064" sldId="478"/>
            <ac:picMk id="12" creationId="{C6E93989-9993-572D-B655-B2BFDA50E907}"/>
          </ac:picMkLst>
        </pc:picChg>
        <pc:picChg chg="add mod">
          <ac:chgData name="Michaela Cernekova" userId="0fd28da1-624a-4d42-bf65-367ea1c6494d" providerId="ADAL" clId="{0A3EF303-8A48-40D3-A3F2-7958D9598449}" dt="2024-09-23T15:31:11.470" v="4028" actId="1076"/>
          <ac:picMkLst>
            <pc:docMk/>
            <pc:sldMk cId="2680527064" sldId="478"/>
            <ac:picMk id="13" creationId="{47D3CB8E-1587-5661-5FD0-18BBDCA47FD6}"/>
          </ac:picMkLst>
        </pc:picChg>
        <pc:picChg chg="add mod">
          <ac:chgData name="Michaela Cernekova" userId="0fd28da1-624a-4d42-bf65-367ea1c6494d" providerId="ADAL" clId="{0A3EF303-8A48-40D3-A3F2-7958D9598449}" dt="2024-09-23T15:32:26.368" v="4042" actId="1038"/>
          <ac:picMkLst>
            <pc:docMk/>
            <pc:sldMk cId="2680527064" sldId="478"/>
            <ac:picMk id="15" creationId="{F8A2B62C-E94C-9EEE-F259-F6389F184698}"/>
          </ac:picMkLst>
        </pc:picChg>
        <pc:picChg chg="add del mod">
          <ac:chgData name="Michaela Cernekova" userId="0fd28da1-624a-4d42-bf65-367ea1c6494d" providerId="ADAL" clId="{0A3EF303-8A48-40D3-A3F2-7958D9598449}" dt="2024-09-23T15:30:50.482" v="4021" actId="478"/>
          <ac:picMkLst>
            <pc:docMk/>
            <pc:sldMk cId="2680527064" sldId="478"/>
            <ac:picMk id="16" creationId="{EBF6E460-66BC-2005-A9AD-8D7B0F9084AB}"/>
          </ac:picMkLst>
        </pc:picChg>
      </pc:sldChg>
      <pc:sldChg chg="addSp modSp add del mod">
        <pc:chgData name="Michaela Cernekova" userId="0fd28da1-624a-4d42-bf65-367ea1c6494d" providerId="ADAL" clId="{0A3EF303-8A48-40D3-A3F2-7958D9598449}" dt="2024-09-23T12:32:50.411" v="3201" actId="47"/>
        <pc:sldMkLst>
          <pc:docMk/>
          <pc:sldMk cId="3381493699" sldId="479"/>
        </pc:sldMkLst>
        <pc:spChg chg="add mod">
          <ac:chgData name="Michaela Cernekova" userId="0fd28da1-624a-4d42-bf65-367ea1c6494d" providerId="ADAL" clId="{0A3EF303-8A48-40D3-A3F2-7958D9598449}" dt="2024-09-23T06:30:21.049" v="2528" actId="207"/>
          <ac:spMkLst>
            <pc:docMk/>
            <pc:sldMk cId="3381493699" sldId="479"/>
            <ac:spMk id="2" creationId="{B6593451-3AF3-96FF-AB6A-A9FDC30DC61D}"/>
          </ac:spMkLst>
        </pc:spChg>
        <pc:spChg chg="add mod">
          <ac:chgData name="Michaela Cernekova" userId="0fd28da1-624a-4d42-bf65-367ea1c6494d" providerId="ADAL" clId="{0A3EF303-8A48-40D3-A3F2-7958D9598449}" dt="2024-09-22T11:54:55.673" v="1443" actId="2711"/>
          <ac:spMkLst>
            <pc:docMk/>
            <pc:sldMk cId="3381493699" sldId="479"/>
            <ac:spMk id="4" creationId="{2B040794-E5B9-8570-43CF-5345362D1D96}"/>
          </ac:spMkLst>
        </pc:spChg>
        <pc:picChg chg="add mod">
          <ac:chgData name="Michaela Cernekova" userId="0fd28da1-624a-4d42-bf65-367ea1c6494d" providerId="ADAL" clId="{0A3EF303-8A48-40D3-A3F2-7958D9598449}" dt="2024-09-22T11:54:14.410" v="1439" actId="1035"/>
          <ac:picMkLst>
            <pc:docMk/>
            <pc:sldMk cId="3381493699" sldId="479"/>
            <ac:picMk id="6" creationId="{DCEA3BB3-530C-2A2A-6C99-C29DBA9C6831}"/>
          </ac:picMkLst>
        </pc:picChg>
      </pc:sldChg>
      <pc:sldChg chg="addSp modSp add del mod">
        <pc:chgData name="Michaela Cernekova" userId="0fd28da1-624a-4d42-bf65-367ea1c6494d" providerId="ADAL" clId="{0A3EF303-8A48-40D3-A3F2-7958D9598449}" dt="2024-09-23T12:32:52.940" v="3202" actId="47"/>
        <pc:sldMkLst>
          <pc:docMk/>
          <pc:sldMk cId="2673923082" sldId="480"/>
        </pc:sldMkLst>
        <pc:spChg chg="add mod">
          <ac:chgData name="Michaela Cernekova" userId="0fd28da1-624a-4d42-bf65-367ea1c6494d" providerId="ADAL" clId="{0A3EF303-8A48-40D3-A3F2-7958D9598449}" dt="2024-09-23T06:30:28.795" v="2529" actId="207"/>
          <ac:spMkLst>
            <pc:docMk/>
            <pc:sldMk cId="2673923082" sldId="480"/>
            <ac:spMk id="2" creationId="{58637834-FE23-0559-F719-E6E2B61BFB0F}"/>
          </ac:spMkLst>
        </pc:spChg>
        <pc:spChg chg="add mod">
          <ac:chgData name="Michaela Cernekova" userId="0fd28da1-624a-4d42-bf65-367ea1c6494d" providerId="ADAL" clId="{0A3EF303-8A48-40D3-A3F2-7958D9598449}" dt="2024-09-22T11:54:47.411" v="1442" actId="2711"/>
          <ac:spMkLst>
            <pc:docMk/>
            <pc:sldMk cId="2673923082" sldId="480"/>
            <ac:spMk id="4" creationId="{2B040794-E5B9-8570-43CF-5345362D1D96}"/>
          </ac:spMkLst>
        </pc:spChg>
        <pc:picChg chg="add mod">
          <ac:chgData name="Michaela Cernekova" userId="0fd28da1-624a-4d42-bf65-367ea1c6494d" providerId="ADAL" clId="{0A3EF303-8A48-40D3-A3F2-7958D9598449}" dt="2024-09-22T10:26:31.632" v="924" actId="1076"/>
          <ac:picMkLst>
            <pc:docMk/>
            <pc:sldMk cId="2673923082" sldId="480"/>
            <ac:picMk id="6" creationId="{0DBBAB96-F97C-7480-1307-406E935D1BEF}"/>
          </ac:picMkLst>
        </pc:picChg>
      </pc:sldChg>
      <pc:sldChg chg="addSp delSp modSp add mod">
        <pc:chgData name="Michaela Cernekova" userId="0fd28da1-624a-4d42-bf65-367ea1c6494d" providerId="ADAL" clId="{0A3EF303-8A48-40D3-A3F2-7958D9598449}" dt="2024-09-23T15:41:27.534" v="4095" actId="1076"/>
        <pc:sldMkLst>
          <pc:docMk/>
          <pc:sldMk cId="881387400" sldId="481"/>
        </pc:sldMkLst>
        <pc:spChg chg="add mod">
          <ac:chgData name="Michaela Cernekova" userId="0fd28da1-624a-4d42-bf65-367ea1c6494d" providerId="ADAL" clId="{0A3EF303-8A48-40D3-A3F2-7958D9598449}" dt="2024-09-23T15:41:27.534" v="4095" actId="1076"/>
          <ac:spMkLst>
            <pc:docMk/>
            <pc:sldMk cId="881387400" sldId="481"/>
            <ac:spMk id="2" creationId="{90FA8608-808B-6947-D630-A44DBFBAB685}"/>
          </ac:spMkLst>
        </pc:spChg>
        <pc:spChg chg="add del mod">
          <ac:chgData name="Michaela Cernekova" userId="0fd28da1-624a-4d42-bf65-367ea1c6494d" providerId="ADAL" clId="{0A3EF303-8A48-40D3-A3F2-7958D9598449}" dt="2024-09-23T05:34:02.788" v="2478" actId="478"/>
          <ac:spMkLst>
            <pc:docMk/>
            <pc:sldMk cId="881387400" sldId="481"/>
            <ac:spMk id="4" creationId="{233A4ABD-3267-6CFB-235D-3DC60269EA6F}"/>
          </ac:spMkLst>
        </pc:spChg>
        <pc:picChg chg="add del mod">
          <ac:chgData name="Michaela Cernekova" userId="0fd28da1-624a-4d42-bf65-367ea1c6494d" providerId="ADAL" clId="{0A3EF303-8A48-40D3-A3F2-7958D9598449}" dt="2024-09-23T05:33:41.041" v="2471" actId="478"/>
          <ac:picMkLst>
            <pc:docMk/>
            <pc:sldMk cId="881387400" sldId="481"/>
            <ac:picMk id="6" creationId="{AF2A0743-9180-946F-736F-55BB16FC95E4}"/>
          </ac:picMkLst>
        </pc:picChg>
        <pc:picChg chg="add mod">
          <ac:chgData name="Michaela Cernekova" userId="0fd28da1-624a-4d42-bf65-367ea1c6494d" providerId="ADAL" clId="{0A3EF303-8A48-40D3-A3F2-7958D9598449}" dt="2024-09-23T05:34:11.871" v="2479" actId="1076"/>
          <ac:picMkLst>
            <pc:docMk/>
            <pc:sldMk cId="881387400" sldId="481"/>
            <ac:picMk id="8" creationId="{64C86637-EADE-6C9A-3FBC-299C168AF0B0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15:56:03.445" v="4116" actId="6549"/>
        <pc:sldMkLst>
          <pc:docMk/>
          <pc:sldMk cId="2614612676" sldId="482"/>
        </pc:sldMkLst>
        <pc:spChg chg="add mod">
          <ac:chgData name="Michaela Cernekova" userId="0fd28da1-624a-4d42-bf65-367ea1c6494d" providerId="ADAL" clId="{0A3EF303-8A48-40D3-A3F2-7958D9598449}" dt="2024-09-23T15:07:07.416" v="3787" actId="113"/>
          <ac:spMkLst>
            <pc:docMk/>
            <pc:sldMk cId="2614612676" sldId="482"/>
            <ac:spMk id="2" creationId="{EDA659DB-AA0F-B299-0AB7-FC4166519124}"/>
          </ac:spMkLst>
        </pc:spChg>
        <pc:spChg chg="add mod">
          <ac:chgData name="Michaela Cernekova" userId="0fd28da1-624a-4d42-bf65-367ea1c6494d" providerId="ADAL" clId="{0A3EF303-8A48-40D3-A3F2-7958D9598449}" dt="2024-09-23T15:56:03.445" v="4116" actId="6549"/>
          <ac:spMkLst>
            <pc:docMk/>
            <pc:sldMk cId="2614612676" sldId="482"/>
            <ac:spMk id="4" creationId="{6096FF18-D90D-03D8-8514-0BF04901B05D}"/>
          </ac:spMkLst>
        </pc:spChg>
      </pc:sldChg>
      <pc:sldChg chg="addSp delSp modSp add mod">
        <pc:chgData name="Michaela Cernekova" userId="0fd28da1-624a-4d42-bf65-367ea1c6494d" providerId="ADAL" clId="{0A3EF303-8A48-40D3-A3F2-7958D9598449}" dt="2024-09-23T11:25:34.596" v="2909" actId="1035"/>
        <pc:sldMkLst>
          <pc:docMk/>
          <pc:sldMk cId="1462368609" sldId="483"/>
        </pc:sldMkLst>
        <pc:spChg chg="add mod">
          <ac:chgData name="Michaela Cernekova" userId="0fd28da1-624a-4d42-bf65-367ea1c6494d" providerId="ADAL" clId="{0A3EF303-8A48-40D3-A3F2-7958D9598449}" dt="2024-09-22T12:55:20.523" v="2469" actId="1076"/>
          <ac:spMkLst>
            <pc:docMk/>
            <pc:sldMk cId="1462368609" sldId="483"/>
            <ac:spMk id="4" creationId="{71A6982F-42C8-47F3-6B18-5EE8674EB03A}"/>
          </ac:spMkLst>
        </pc:spChg>
        <pc:picChg chg="add del mod ord">
          <ac:chgData name="Michaela Cernekova" userId="0fd28da1-624a-4d42-bf65-367ea1c6494d" providerId="ADAL" clId="{0A3EF303-8A48-40D3-A3F2-7958D9598449}" dt="2024-09-23T10:39:20.963" v="2851" actId="478"/>
          <ac:picMkLst>
            <pc:docMk/>
            <pc:sldMk cId="1462368609" sldId="483"/>
            <ac:picMk id="6" creationId="{05F57E8A-7F74-A750-738C-5455AAF41B78}"/>
          </ac:picMkLst>
        </pc:picChg>
        <pc:picChg chg="add mod">
          <ac:chgData name="Michaela Cernekova" userId="0fd28da1-624a-4d42-bf65-367ea1c6494d" providerId="ADAL" clId="{0A3EF303-8A48-40D3-A3F2-7958D9598449}" dt="2024-09-23T11:25:34.596" v="2909" actId="1035"/>
          <ac:picMkLst>
            <pc:docMk/>
            <pc:sldMk cId="1462368609" sldId="483"/>
            <ac:picMk id="8" creationId="{00CBA6E7-9276-D519-ACB2-9BF03F3C2BCA}"/>
          </ac:picMkLst>
        </pc:picChg>
      </pc:sldChg>
      <pc:sldChg chg="addSp modSp add mod">
        <pc:chgData name="Michaela Cernekova" userId="0fd28da1-624a-4d42-bf65-367ea1c6494d" providerId="ADAL" clId="{0A3EF303-8A48-40D3-A3F2-7958D9598449}" dt="2024-09-23T07:12:55.208" v="2669" actId="1076"/>
        <pc:sldMkLst>
          <pc:docMk/>
          <pc:sldMk cId="3822933603" sldId="484"/>
        </pc:sldMkLst>
        <pc:spChg chg="add mod">
          <ac:chgData name="Michaela Cernekova" userId="0fd28da1-624a-4d42-bf65-367ea1c6494d" providerId="ADAL" clId="{0A3EF303-8A48-40D3-A3F2-7958D9598449}" dt="2024-09-22T11:57:04.613" v="1450" actId="255"/>
          <ac:spMkLst>
            <pc:docMk/>
            <pc:sldMk cId="3822933603" sldId="484"/>
            <ac:spMk id="2" creationId="{8EA8A002-C283-9549-BD42-E5E711443511}"/>
          </ac:spMkLst>
        </pc:spChg>
        <pc:spChg chg="add mod">
          <ac:chgData name="Michaela Cernekova" userId="0fd28da1-624a-4d42-bf65-367ea1c6494d" providerId="ADAL" clId="{0A3EF303-8A48-40D3-A3F2-7958D9598449}" dt="2024-09-23T07:12:55.208" v="2669" actId="1076"/>
          <ac:spMkLst>
            <pc:docMk/>
            <pc:sldMk cId="3822933603" sldId="484"/>
            <ac:spMk id="4" creationId="{ACB35C59-B172-49BF-473F-7046DCC77C93}"/>
          </ac:spMkLst>
        </pc:spChg>
        <pc:picChg chg="add mod">
          <ac:chgData name="Michaela Cernekova" userId="0fd28da1-624a-4d42-bf65-367ea1c6494d" providerId="ADAL" clId="{0A3EF303-8A48-40D3-A3F2-7958D9598449}" dt="2024-09-23T06:58:31.911" v="2668" actId="1076"/>
          <ac:picMkLst>
            <pc:docMk/>
            <pc:sldMk cId="3822933603" sldId="484"/>
            <ac:picMk id="7" creationId="{DE20C7B6-37A7-8FED-AD4A-40E2F9CD71D9}"/>
          </ac:picMkLst>
        </pc:picChg>
      </pc:sldChg>
      <pc:sldChg chg="addSp delSp modSp add mod setBg">
        <pc:chgData name="Michaela Cernekova" userId="0fd28da1-624a-4d42-bf65-367ea1c6494d" providerId="ADAL" clId="{0A3EF303-8A48-40D3-A3F2-7958D9598449}" dt="2024-09-23T11:27:41.335" v="2912" actId="255"/>
        <pc:sldMkLst>
          <pc:docMk/>
          <pc:sldMk cId="1149950270" sldId="485"/>
        </pc:sldMkLst>
        <pc:spChg chg="add mod ord">
          <ac:chgData name="Michaela Cernekova" userId="0fd28da1-624a-4d42-bf65-367ea1c6494d" providerId="ADAL" clId="{0A3EF303-8A48-40D3-A3F2-7958D9598449}" dt="2024-09-23T11:27:41.335" v="2912" actId="255"/>
          <ac:spMkLst>
            <pc:docMk/>
            <pc:sldMk cId="1149950270" sldId="485"/>
            <ac:spMk id="2" creationId="{40E6F55C-95D4-B9B4-7E19-D66A2C4E0784}"/>
          </ac:spMkLst>
        </pc:spChg>
        <pc:spChg chg="mod ord">
          <ac:chgData name="Michaela Cernekova" userId="0fd28da1-624a-4d42-bf65-367ea1c6494d" providerId="ADAL" clId="{0A3EF303-8A48-40D3-A3F2-7958D9598449}" dt="2024-09-23T11:27:19.041" v="2911" actId="26606"/>
          <ac:spMkLst>
            <pc:docMk/>
            <pc:sldMk cId="1149950270" sldId="485"/>
            <ac:spMk id="5" creationId="{00000000-0000-0000-0000-000000000000}"/>
          </ac:spMkLst>
        </pc:spChg>
        <pc:spChg chg="add del">
          <ac:chgData name="Michaela Cernekova" userId="0fd28da1-624a-4d42-bf65-367ea1c6494d" providerId="ADAL" clId="{0A3EF303-8A48-40D3-A3F2-7958D9598449}" dt="2024-09-23T11:27:19.041" v="2911" actId="26606"/>
          <ac:spMkLst>
            <pc:docMk/>
            <pc:sldMk cId="1149950270" sldId="485"/>
            <ac:spMk id="11" creationId="{2151139A-886F-4B97-8815-729AD3831BBD}"/>
          </ac:spMkLst>
        </pc:spChg>
        <pc:spChg chg="add del">
          <ac:chgData name="Michaela Cernekova" userId="0fd28da1-624a-4d42-bf65-367ea1c6494d" providerId="ADAL" clId="{0A3EF303-8A48-40D3-A3F2-7958D9598449}" dt="2024-09-23T11:27:19.041" v="2911" actId="26606"/>
          <ac:spMkLst>
            <pc:docMk/>
            <pc:sldMk cId="1149950270" sldId="485"/>
            <ac:spMk id="13" creationId="{AB5E08C4-8CDD-4623-A5B8-E998C6DEE3B7}"/>
          </ac:spMkLst>
        </pc:spChg>
        <pc:spChg chg="add del">
          <ac:chgData name="Michaela Cernekova" userId="0fd28da1-624a-4d42-bf65-367ea1c6494d" providerId="ADAL" clId="{0A3EF303-8A48-40D3-A3F2-7958D9598449}" dt="2024-09-23T11:27:19.041" v="2911" actId="26606"/>
          <ac:spMkLst>
            <pc:docMk/>
            <pc:sldMk cId="1149950270" sldId="485"/>
            <ac:spMk id="15" creationId="{15F33878-D502-4FFA-8ACE-F2AECDB2A23F}"/>
          </ac:spMkLst>
        </pc:spChg>
        <pc:spChg chg="add del">
          <ac:chgData name="Michaela Cernekova" userId="0fd28da1-624a-4d42-bf65-367ea1c6494d" providerId="ADAL" clId="{0A3EF303-8A48-40D3-A3F2-7958D9598449}" dt="2024-09-23T11:27:19.041" v="2911" actId="26606"/>
          <ac:spMkLst>
            <pc:docMk/>
            <pc:sldMk cId="1149950270" sldId="485"/>
            <ac:spMk id="17" creationId="{D3539FEE-81D3-4406-802E-60B20B16F4F6}"/>
          </ac:spMkLst>
        </pc:spChg>
        <pc:spChg chg="add del">
          <ac:chgData name="Michaela Cernekova" userId="0fd28da1-624a-4d42-bf65-367ea1c6494d" providerId="ADAL" clId="{0A3EF303-8A48-40D3-A3F2-7958D9598449}" dt="2024-09-23T11:27:19.041" v="2911" actId="26606"/>
          <ac:spMkLst>
            <pc:docMk/>
            <pc:sldMk cId="1149950270" sldId="485"/>
            <ac:spMk id="19" creationId="{DC701763-729E-462F-A5A8-E0DEFEB1E2E4}"/>
          </ac:spMkLst>
        </pc:spChg>
        <pc:picChg chg="mod">
          <ac:chgData name="Michaela Cernekova" userId="0fd28da1-624a-4d42-bf65-367ea1c6494d" providerId="ADAL" clId="{0A3EF303-8A48-40D3-A3F2-7958D9598449}" dt="2024-09-23T11:27:19.041" v="2911" actId="26606"/>
          <ac:picMkLst>
            <pc:docMk/>
            <pc:sldMk cId="1149950270" sldId="485"/>
            <ac:picMk id="3" creationId="{77486EEB-42A1-472C-B883-9ADEFE765094}"/>
          </ac:picMkLst>
        </pc:picChg>
        <pc:picChg chg="add mod ord">
          <ac:chgData name="Michaela Cernekova" userId="0fd28da1-624a-4d42-bf65-367ea1c6494d" providerId="ADAL" clId="{0A3EF303-8A48-40D3-A3F2-7958D9598449}" dt="2024-09-23T11:27:19.041" v="2911" actId="26606"/>
          <ac:picMkLst>
            <pc:docMk/>
            <pc:sldMk cId="1149950270" sldId="485"/>
            <ac:picMk id="6" creationId="{88DDE352-4B8A-6279-33F4-8739F27307E9}"/>
          </ac:picMkLst>
        </pc:picChg>
      </pc:sldChg>
      <pc:sldChg chg="add">
        <pc:chgData name="Michaela Cernekova" userId="0fd28da1-624a-4d42-bf65-367ea1c6494d" providerId="ADAL" clId="{0A3EF303-8A48-40D3-A3F2-7958D9598449}" dt="2024-09-26T11:37:20.899" v="4321" actId="2890"/>
        <pc:sldMkLst>
          <pc:docMk/>
          <pc:sldMk cId="4268870078" sldId="4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35BE03-8E4B-4B99-A0F0-45BD761B4862}" type="datetimeFigureOut">
              <a:rPr lang="de-DE"/>
              <a:pPr/>
              <a:t>27.11.2024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78344F-15E1-495D-958C-72EE5C62A5E3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505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3264F2-59BE-43AE-8713-5695735017D2}" type="datetimeFigureOut">
              <a:rPr lang="de-DE"/>
              <a:pPr/>
              <a:t>27.11.2024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1F77BE-DA4B-4757-AF0E-C7B1D3861E99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175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92266-E4CC-0F26-D881-7D11AFD48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1366BC-FF94-401B-6AB9-BEA9901C1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6B8F6B1-294D-0888-EF60-0FEC9171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F51EC2A-D421-E5D6-6CF8-B1369EF3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9A6D8B-97D0-28FF-7F77-81F09B7D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117581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9DF21-3F71-AE57-62B4-E5E29F86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185166A-2876-E496-820B-0B8C22ABF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C2EBF00-A931-A638-92BF-8A22DAA5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9D41506-82B2-9852-C613-9C5D5041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DFA64E-3651-19E8-0135-57B125D0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902200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4E3DAD6-9419-A4A8-B01E-66DF24806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187FC43-06E9-9514-C5EC-A75B8FEEF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6F186FF-A7EC-015D-CA0B-136408E4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FD5833-80F2-8B9B-8BAF-B3AD6CC4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A0B438-0CAF-F21B-5BAB-A861FF27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148924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6D073-80DB-B49E-DBE2-1EDBBAB8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A61E38B-7CDE-C577-B66B-F09E8C863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91F47AA-91F7-A2AE-E72E-B8DCA610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11773A-6D7A-F674-770F-827C6142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4DDCE3-A489-F42A-4377-1D7EE989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98273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0F1A6-4C7F-6E3F-2C66-7C3A2F23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82D2EA-AC0C-BF78-E2CE-6A4AD24D9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C8E296-04E1-F35E-A54E-CA8D7519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F0F1F9E-323F-D3C9-8472-17929003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283D553-F0CC-BDF0-ED78-92333B78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62006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9981C-F8DC-8A1F-8730-0D693825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421C76-D402-CD49-2F1C-D17CAA879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146021E-AEF0-443C-BE76-8C50C1936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C5AC95B-9AD7-7BAF-8C55-C36D9987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5F3213E-DE4E-A208-AEC1-DD58D6BD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C07D6B8-3838-C39F-E99C-F8026996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123626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92E91-20EB-B935-9869-102E314E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A18B6A-2FF9-5160-0E80-8B031BFD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C48056-B27D-1B4B-50CB-3633D03C4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EC3171-588F-E24A-41DA-68A9F6BF6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E882A5A-DCFA-48A9-79F7-72C7009F5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09FACC-7370-07C4-DCE7-8A2AA007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FE4A2AC-CA01-72FA-51CC-E9BF0D14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41D45B4-E8E6-F1BB-1A2B-171B7DEA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238895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97233-5BFB-B983-4A1C-719469EF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169A0D5-888A-CDF7-418B-E85571B9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8719DB7-C14D-787F-79D9-C0A7B665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5325B02-DB3A-1F36-DBBD-4F2FD5A6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516387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5382786-2E8E-5609-12A3-6451DDB1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13C7433-AC34-32A3-2180-873C58A8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BA969EF-DC4C-EC64-D1DE-A628190C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530877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659D1-2E5A-2CD9-0154-AB54FDB3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B1C47A-04D6-BEBE-35A7-53F07488C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8CED94-1253-5088-B064-3B93F6826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2392DE4-D4AA-3CB4-90E2-2C8B5932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17E4E19-9E3A-25D8-3071-0A1F4035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F1A1B3D-CB6E-27BB-7431-78220C69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838608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5338F-6B18-60D7-7328-5F087B7D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100B79C-EC51-4450-B1C6-E5DADC86F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0A1844-0419-0926-845C-1AD1F1AB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B399BFF-8FB8-DE8F-AF07-A1C72763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AEEE63E-40DF-6A92-D553-EB454A93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FDB4C97-C7A1-A4A5-1CEC-01E7365C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905804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ADF5B90-0702-8604-A4E6-D18EA92F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C9E223-E82B-6E5E-47E5-21853F1D4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7A0320-AFD3-3FDC-7360-F240CCC8D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F8D78-FEC0-4923-8F5A-3BCE2B82370E}" type="datetime1">
              <a:rPr lang="de-AT" smtClean="0"/>
              <a:pPr/>
              <a:t>27.11.2024</a:t>
            </a:fld>
            <a:endParaRPr lang="de-DE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E97A8B-69D1-F0A0-E4BC-99CDE12B1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C7F005-5492-A5BF-C1B1-B77E230AE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7AEC7-C082-44A4-9298-FD0BB1C3B8C6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BEFF0055-EF0B-0862-6C7A-0DB293920A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1313" y="6364288"/>
            <a:ext cx="406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dirty="0">
                <a:solidFill>
                  <a:srgbClr val="595959"/>
                </a:solidFill>
              </a:rPr>
              <a:t>Corporate Design Manual |</a:t>
            </a:r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25EA6637-9FF1-4281-12D5-C05DB213332F}"/>
              </a:ext>
            </a:extLst>
          </p:cNvPr>
          <p:cNvCxnSpPr/>
          <p:nvPr userDrawn="1"/>
        </p:nvCxnSpPr>
        <p:spPr>
          <a:xfrm>
            <a:off x="635000" y="6294438"/>
            <a:ext cx="8051800" cy="0"/>
          </a:xfrm>
          <a:prstGeom prst="line">
            <a:avLst/>
          </a:prstGeom>
          <a:ln w="9525" cmpd="sng">
            <a:solidFill>
              <a:srgbClr val="008237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8">
            <a:extLst>
              <a:ext uri="{FF2B5EF4-FFF2-40B4-BE49-F238E27FC236}">
                <a16:creationId xmlns:a16="http://schemas.microsoft.com/office/drawing/2014/main" id="{E98749B9-4BAD-3AA7-FCF4-993E99EF64C9}"/>
              </a:ext>
            </a:extLst>
          </p:cNvPr>
          <p:cNvCxnSpPr/>
          <p:nvPr userDrawn="1"/>
        </p:nvCxnSpPr>
        <p:spPr>
          <a:xfrm>
            <a:off x="8686800" y="415925"/>
            <a:ext cx="0" cy="5878513"/>
          </a:xfrm>
          <a:prstGeom prst="line">
            <a:avLst/>
          </a:prstGeom>
          <a:ln w="9525" cmpd="sng">
            <a:solidFill>
              <a:srgbClr val="008237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fik 8">
            <a:extLst>
              <a:ext uri="{FF2B5EF4-FFF2-40B4-BE49-F238E27FC236}">
                <a16:creationId xmlns:a16="http://schemas.microsoft.com/office/drawing/2014/main" id="{1CCA83EF-1C2E-D732-155F-1227E58B33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13952"/>
          <a:stretch/>
        </p:blipFill>
        <p:spPr>
          <a:xfrm>
            <a:off x="7173117" y="6326002"/>
            <a:ext cx="1518349" cy="4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1A6982F-42C8-47F3-6B18-5EE8674EB03A}"/>
              </a:ext>
            </a:extLst>
          </p:cNvPr>
          <p:cNvSpPr txBox="1"/>
          <p:nvPr/>
        </p:nvSpPr>
        <p:spPr>
          <a:xfrm>
            <a:off x="572610" y="2228671"/>
            <a:ext cx="799878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400" b="1" i="1" u="sng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Evidenčný systém – čipovanie nádob a váženie odpadu  </a:t>
            </a:r>
          </a:p>
          <a:p>
            <a:pPr algn="ctr"/>
            <a:r>
              <a:rPr lang="sk-SK" sz="4400" b="1" i="1" u="sng" dirty="0">
                <a:solidFill>
                  <a:srgbClr val="008237"/>
                </a:solidFill>
              </a:rPr>
              <a:t>  </a:t>
            </a:r>
          </a:p>
          <a:p>
            <a:pPr algn="ctr"/>
            <a:endParaRPr lang="sk-SK" sz="1800" b="1" i="1" u="sng" dirty="0">
              <a:solidFill>
                <a:srgbClr val="008237"/>
              </a:solidFill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25BBD4C-E2F4-477C-1A05-E0E3121E8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00" y="3668029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A659DB-AA0F-B299-0AB7-FC4166519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4997"/>
            <a:ext cx="7772400" cy="639192"/>
          </a:xfrm>
        </p:spPr>
        <p:txBody>
          <a:bodyPr>
            <a:normAutofit/>
          </a:bodyPr>
          <a:lstStyle/>
          <a:p>
            <a:r>
              <a:rPr lang="sk-SK" sz="2800" b="1" u="sng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Evidenčný systém</a:t>
            </a:r>
            <a:endParaRPr lang="sk-SK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096FF18-D90D-03D8-8514-0BF04901B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222" y="1301024"/>
            <a:ext cx="7561555" cy="5071369"/>
          </a:xfrm>
        </p:spPr>
        <p:txBody>
          <a:bodyPr>
            <a:normAutofit/>
          </a:bodyPr>
          <a:lstStyle/>
          <a:p>
            <a:pPr algn="l"/>
            <a:r>
              <a:rPr lang="sk-SK" sz="2000" b="1" i="1" u="sng" dirty="0">
                <a:solidFill>
                  <a:srgbClr val="0082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Prezentovanie zavedenia čipovania a váženia odpadu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MOBA - uvedenie do problematiky zavedenia čipovania a váženia odpadu november 2023</a:t>
            </a:r>
            <a:endParaRPr lang="sk-SK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k-SK" sz="2000" b="1" i="1" u="sng" dirty="0">
                <a:solidFill>
                  <a:srgbClr val="0082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Povinnosť zo strany obce pri váženom zbere odpadu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Podanie žiadosti zberovej spoločnosti najneskôr do 30. júna príslušného kalendárneho roka s účinnosťou od 1. januára nasledujúceho kalendárneho roka.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400" b="1" i="1" u="sng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k-SK" sz="2000" b="1" i="1" u="sng" dirty="0">
                <a:solidFill>
                  <a:srgbClr val="0082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Oficiálne podané žiadosti k zavedeniu váženého zberu odpadu 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Sučany 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Turany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Bystrička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Blatnica</a:t>
            </a:r>
          </a:p>
          <a:p>
            <a:pPr algn="l"/>
            <a:endParaRPr lang="sk-SK" sz="2000" b="1" i="1" u="sng" dirty="0">
              <a:solidFill>
                <a:srgbClr val="00823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000" b="1" i="1" u="sng" dirty="0">
              <a:solidFill>
                <a:srgbClr val="008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83BD4DA5-874F-B822-7045-E8068BDB5EBD}"/>
              </a:ext>
            </a:extLst>
          </p:cNvPr>
          <p:cNvSpPr txBox="1"/>
          <p:nvPr/>
        </p:nvSpPr>
        <p:spPr>
          <a:xfrm>
            <a:off x="843378" y="411006"/>
            <a:ext cx="7457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Evidenčný systém</a:t>
            </a:r>
            <a:endParaRPr lang="sk-SK" sz="2800" b="1" dirty="0">
              <a:solidFill>
                <a:srgbClr val="00823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074B85-3457-686D-250F-741956D6C5F4}"/>
              </a:ext>
            </a:extLst>
          </p:cNvPr>
          <p:cNvSpPr txBox="1">
            <a:spLocks/>
          </p:cNvSpPr>
          <p:nvPr/>
        </p:nvSpPr>
        <p:spPr>
          <a:xfrm>
            <a:off x="688017" y="1507958"/>
            <a:ext cx="7767962" cy="29437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600" b="1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MAWIS U2 – evidenčný systém</a:t>
            </a:r>
          </a:p>
          <a:p>
            <a:pPr>
              <a:lnSpc>
                <a:spcPct val="120000"/>
              </a:lnSpc>
            </a:pPr>
            <a:endParaRPr lang="sk-SK" sz="2400" b="1" dirty="0">
              <a:solidFill>
                <a:srgbClr val="00823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Evidencia nádob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Čipovanie nádob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Lokalizácia nádob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Trasovanie vývozov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Časové intervaly manipulácie s nádobou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Váženie odpadu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k-SK" sz="2400" b="1" u="sng" dirty="0">
              <a:solidFill>
                <a:srgbClr val="0082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F247AC5E-668C-C2AE-00CB-921D7BEA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189" y="3096709"/>
            <a:ext cx="3345621" cy="31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074B85-3457-686D-250F-741956D6C5F4}"/>
              </a:ext>
            </a:extLst>
          </p:cNvPr>
          <p:cNvSpPr txBox="1">
            <a:spLocks/>
          </p:cNvSpPr>
          <p:nvPr/>
        </p:nvSpPr>
        <p:spPr>
          <a:xfrm>
            <a:off x="628650" y="-59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u="sng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Evidenčný systém</a:t>
            </a:r>
            <a:br>
              <a:rPr lang="sk-SK" sz="2800" dirty="0"/>
            </a:b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Čipovanie nádob</a:t>
            </a:r>
          </a:p>
        </p:txBody>
      </p:sp>
      <p:pic>
        <p:nvPicPr>
          <p:cNvPr id="4" name="Zástupný objekt pre obsah 5">
            <a:extLst>
              <a:ext uri="{FF2B5EF4-FFF2-40B4-BE49-F238E27FC236}">
                <a16:creationId xmlns:a16="http://schemas.microsoft.com/office/drawing/2014/main" id="{25648781-2B6E-1E36-03BF-35C788A48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85" y="1348179"/>
            <a:ext cx="7517846" cy="47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54958A-E24F-40A9-5757-8E7E5BE2B112}"/>
              </a:ext>
            </a:extLst>
          </p:cNvPr>
          <p:cNvSpPr txBox="1">
            <a:spLocks/>
          </p:cNvSpPr>
          <p:nvPr/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u="sng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Evidenčný systém</a:t>
            </a:r>
            <a:br>
              <a:rPr lang="sk-SK" dirty="0"/>
            </a:b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Váženie – MOBA váhy</a:t>
            </a: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EFC064EE-2B35-41C3-BAA2-32EC3FDD5B27}"/>
              </a:ext>
            </a:extLst>
          </p:cNvPr>
          <p:cNvSpPr txBox="1">
            <a:spLocks/>
          </p:cNvSpPr>
          <p:nvPr/>
        </p:nvSpPr>
        <p:spPr>
          <a:xfrm>
            <a:off x="546100" y="2332037"/>
            <a:ext cx="805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Úplný systém pre identifikáciu a váženie každej nádoby </a:t>
            </a:r>
          </a:p>
          <a:p>
            <a:pPr algn="l"/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Každá nádoba identifikovaná čipom </a:t>
            </a:r>
          </a:p>
          <a:p>
            <a:pPr algn="l"/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Všetky údaje zhromaždené do webového rozhrania</a:t>
            </a:r>
          </a:p>
        </p:txBody>
      </p:sp>
    </p:spTree>
    <p:extLst>
      <p:ext uri="{BB962C8B-B14F-4D97-AF65-F5344CB8AC3E}">
        <p14:creationId xmlns:p14="http://schemas.microsoft.com/office/powerpoint/2010/main" val="33411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891E011-C1F7-8CA9-E307-FABAABC28A60}"/>
              </a:ext>
            </a:extLst>
          </p:cNvPr>
          <p:cNvSpPr txBox="1"/>
          <p:nvPr/>
        </p:nvSpPr>
        <p:spPr>
          <a:xfrm>
            <a:off x="2286000" y="364433"/>
            <a:ext cx="457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800" b="1" u="sng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Evidenčný systém</a:t>
            </a:r>
            <a:br>
              <a:rPr lang="sk-SK" dirty="0"/>
            </a:b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Váženie – MOBA váhy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EAF1DCD-5CD9-B4B4-800D-F1886C4892BE}"/>
              </a:ext>
            </a:extLst>
          </p:cNvPr>
          <p:cNvSpPr txBox="1"/>
          <p:nvPr/>
        </p:nvSpPr>
        <p:spPr>
          <a:xfrm>
            <a:off x="555412" y="1597649"/>
            <a:ext cx="803317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funguje dynamické váženie ?</a:t>
            </a:r>
          </a:p>
          <a:p>
            <a:endParaRPr lang="sk-SK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. Komunikácia čipu s anténou 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</a:t>
            </a:r>
            <a:r>
              <a:rPr lang="sk-SK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Prenos dát do palubného počítača pripevnenou na vozidle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        </a:t>
            </a:r>
            <a:r>
              <a:rPr lang="sk-SK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umiestneného vo vozidle</a:t>
            </a:r>
          </a:p>
          <a:p>
            <a:pPr marL="0" indent="0">
              <a:buNone/>
            </a:pP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k-SK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sk-SK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1800" dirty="0"/>
          </a:p>
          <a:p>
            <a:endParaRPr lang="sk-SK" sz="1800" dirty="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D40952A8-79EB-3790-4AF3-40DA0C250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93448"/>
            <a:ext cx="3861788" cy="2727238"/>
          </a:xfrm>
          <a:prstGeom prst="rect">
            <a:avLst/>
          </a:prstGeom>
        </p:spPr>
      </p:pic>
      <p:pic>
        <p:nvPicPr>
          <p:cNvPr id="6" name="Obrázok 5" descr="Obrázok, na ktorom je snímka obrazovky, animák, detské ihrisko, pomaranč&#10;&#10;Automaticky generovaný popis">
            <a:extLst>
              <a:ext uri="{FF2B5EF4-FFF2-40B4-BE49-F238E27FC236}">
                <a16:creationId xmlns:a16="http://schemas.microsoft.com/office/drawing/2014/main" id="{AD3FD53A-5683-73F5-F023-3C23891C4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12" y="3302929"/>
            <a:ext cx="3623489" cy="27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2F4A19-3A60-4D90-B675-7DDCA95D1E27}"/>
              </a:ext>
            </a:extLst>
          </p:cNvPr>
          <p:cNvSpPr txBox="1">
            <a:spLocks/>
          </p:cNvSpPr>
          <p:nvPr/>
        </p:nvSpPr>
        <p:spPr>
          <a:xfrm>
            <a:off x="628650" y="4187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u="sng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Evidenčný systém</a:t>
            </a:r>
            <a:b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Váženie – MOBA váhy</a:t>
            </a: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55E7A4D1-3191-4CDC-9CBC-588C3E2E3ACC}"/>
              </a:ext>
            </a:extLst>
          </p:cNvPr>
          <p:cNvSpPr txBox="1">
            <a:spLocks/>
          </p:cNvSpPr>
          <p:nvPr/>
        </p:nvSpPr>
        <p:spPr>
          <a:xfrm>
            <a:off x="546100" y="1966911"/>
            <a:ext cx="805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Prenos dát do webového rozhrania a export do xlsx súboru</a:t>
            </a:r>
            <a:endParaRPr lang="sk-SK" b="1" u="sng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A97381-6278-20B0-C1FF-0FB5F460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" y="2730610"/>
            <a:ext cx="8603414" cy="27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334856-34CC-B162-19CE-1AE130155606}"/>
              </a:ext>
            </a:extLst>
          </p:cNvPr>
          <p:cNvSpPr txBox="1">
            <a:spLocks/>
          </p:cNvSpPr>
          <p:nvPr/>
        </p:nvSpPr>
        <p:spPr>
          <a:xfrm>
            <a:off x="457200" y="537408"/>
            <a:ext cx="8229600" cy="12272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900" b="1" u="sng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Evidenčný systém</a:t>
            </a:r>
            <a:br>
              <a:rPr lang="sk-SK" sz="3200" dirty="0"/>
            </a:br>
            <a:r>
              <a:rPr lang="sk-SK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Kroky na spustenie evidencie nádob</a:t>
            </a:r>
            <a:br>
              <a:rPr lang="sk-SK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175B90-0012-EE8C-BA72-1895EC65AD45}"/>
              </a:ext>
            </a:extLst>
          </p:cNvPr>
          <p:cNvSpPr txBox="1">
            <a:spLocks/>
          </p:cNvSpPr>
          <p:nvPr/>
        </p:nvSpPr>
        <p:spPr>
          <a:xfrm>
            <a:off x="628650" y="1689474"/>
            <a:ext cx="7886700" cy="233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sk-SK" sz="2400" i="1" dirty="0">
                <a:solidFill>
                  <a:srgbClr val="0082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Presná evidencia nádob zo strany objednávateľa </a:t>
            </a:r>
            <a:endParaRPr lang="sk-SK" sz="2000" i="1" dirty="0">
              <a:solidFill>
                <a:srgbClr val="0082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Vyplnená evidencia nádob podľa vzoru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Presná evidencia nádob priradených k jednotlivým domácnostiam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Presný počet nádob – plechových a plastových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Zodpovedný človek za evidenciu zo strany objednávateľa </a:t>
            </a:r>
          </a:p>
          <a:p>
            <a:endParaRPr lang="sk-SK" sz="2400" u="sng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7262BB6B-2541-7D0E-E314-677FBDCF7ACA}"/>
              </a:ext>
            </a:extLst>
          </p:cNvPr>
          <p:cNvSpPr txBox="1">
            <a:spLocks/>
          </p:cNvSpPr>
          <p:nvPr/>
        </p:nvSpPr>
        <p:spPr>
          <a:xfrm>
            <a:off x="628650" y="3975262"/>
            <a:ext cx="7886700" cy="264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2"/>
            </a:pPr>
            <a:r>
              <a:rPr lang="sk-SK" sz="2400" i="1" dirty="0">
                <a:solidFill>
                  <a:srgbClr val="0082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Inštalácia čipov</a:t>
            </a:r>
            <a:endParaRPr lang="sk-SK" sz="2000" i="1" dirty="0">
              <a:solidFill>
                <a:srgbClr val="0082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Inštalácia na základe evidencie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Zodpovedný človek zo strany objednávateľa so znalosťou a prehľadom domácností v teréne počas celej inštalácie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Inštalácia čipov na základe dohodnutého termínu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Informačná kampaň pre obyvateľov 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sz="2400" u="sng" dirty="0"/>
          </a:p>
        </p:txBody>
      </p:sp>
    </p:spTree>
    <p:extLst>
      <p:ext uri="{BB962C8B-B14F-4D97-AF65-F5344CB8AC3E}">
        <p14:creationId xmlns:p14="http://schemas.microsoft.com/office/powerpoint/2010/main" val="41593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074B85-3457-686D-250F-741956D6C5F4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u="sng" dirty="0">
                <a:solidFill>
                  <a:srgbClr val="0082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Evidenčný systém</a:t>
            </a:r>
            <a:br>
              <a:rPr lang="sk-SK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Kroky na spustenie evidencie nádob</a:t>
            </a:r>
            <a:br>
              <a:rPr lang="sk-SK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EC7DC1E3-C1E6-3789-E103-9F2CA2E4180E}"/>
              </a:ext>
            </a:extLst>
          </p:cNvPr>
          <p:cNvSpPr txBox="1">
            <a:spLocks/>
          </p:cNvSpPr>
          <p:nvPr/>
        </p:nvSpPr>
        <p:spPr>
          <a:xfrm>
            <a:off x="628650" y="1368421"/>
            <a:ext cx="7886700" cy="416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sk-SK" sz="2400" dirty="0">
                <a:solidFill>
                  <a:srgbClr val="0082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Inštalácia čipov</a:t>
            </a:r>
            <a:endParaRPr lang="sk-SK" sz="2400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9E7E808-3A74-2410-F802-8B9D64E7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90" y="2437485"/>
            <a:ext cx="1465902" cy="127587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C6E93989-9993-572D-B655-B2BFDA50E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54" y="3572224"/>
            <a:ext cx="1503238" cy="146044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D428852-A835-33E6-7E13-A65CD04C9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545" y="1783182"/>
            <a:ext cx="914400" cy="3313651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846267A-A02E-AAE4-45B2-F63AEEF2AC0D}"/>
              </a:ext>
            </a:extLst>
          </p:cNvPr>
          <p:cNvSpPr txBox="1"/>
          <p:nvPr/>
        </p:nvSpPr>
        <p:spPr>
          <a:xfrm>
            <a:off x="3421983" y="5252667"/>
            <a:ext cx="2180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Obr. 2</a:t>
            </a:r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Čip na 1100l plastovú </a:t>
            </a:r>
          </a:p>
          <a:p>
            <a:pPr algn="ctr"/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pozinkovanú nádobu a na 120l pozinkovanú nádobu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597E212-44B0-1024-526A-D0D58D864598}"/>
              </a:ext>
            </a:extLst>
          </p:cNvPr>
          <p:cNvSpPr txBox="1"/>
          <p:nvPr/>
        </p:nvSpPr>
        <p:spPr>
          <a:xfrm>
            <a:off x="6457949" y="5333197"/>
            <a:ext cx="1812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Obr. 3 </a:t>
            </a:r>
          </a:p>
          <a:p>
            <a:pPr algn="ctr"/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Čítačka na spárovanie čipu s nádobou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15D0AE7-FB4C-02C2-540B-33DB3587617B}"/>
              </a:ext>
            </a:extLst>
          </p:cNvPr>
          <p:cNvSpPr txBox="1"/>
          <p:nvPr/>
        </p:nvSpPr>
        <p:spPr>
          <a:xfrm>
            <a:off x="572506" y="5329610"/>
            <a:ext cx="21807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Obr. 1 </a:t>
            </a:r>
          </a:p>
          <a:p>
            <a:pPr algn="ctr"/>
            <a:r>
              <a:rPr lang="sk-SK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Čip na 120l a 240l plastovú nádobu</a:t>
            </a:r>
            <a:r>
              <a:rPr lang="sk-SK" sz="1800" dirty="0"/>
              <a:t>	</a:t>
            </a:r>
            <a:endParaRPr lang="sk-SK" dirty="0"/>
          </a:p>
        </p:txBody>
      </p:sp>
      <p:pic>
        <p:nvPicPr>
          <p:cNvPr id="13" name="Obrázok 12" descr="Obrázok, na ktorom je červená, keramika, kruh&#10;&#10; Automaticky generovaný popis so strednou spoľahlivosťou">
            <a:extLst>
              <a:ext uri="{FF2B5EF4-FFF2-40B4-BE49-F238E27FC236}">
                <a16:creationId xmlns:a16="http://schemas.microsoft.com/office/drawing/2014/main" id="{47D3CB8E-1587-5661-5FD0-18BBDCA47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79" y="2424194"/>
            <a:ext cx="1176666" cy="1367841"/>
          </a:xfrm>
          <a:prstGeom prst="rect">
            <a:avLst/>
          </a:prstGeom>
        </p:spPr>
      </p:pic>
      <p:pic>
        <p:nvPicPr>
          <p:cNvPr id="15" name="Obrázok 14" descr="Obrázok, na ktorom je plast, červená&#10;&#10; Automaticky generovaný popis so strednou spoľahlivosťou">
            <a:extLst>
              <a:ext uri="{FF2B5EF4-FFF2-40B4-BE49-F238E27FC236}">
                <a16:creationId xmlns:a16="http://schemas.microsoft.com/office/drawing/2014/main" id="{F8A2B62C-E94C-9EEE-F259-F6389F184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565" y="3938310"/>
            <a:ext cx="1177200" cy="11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914645" y="6372393"/>
            <a:ext cx="20574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sk-SK" sz="1800" dirty="0">
                <a:solidFill>
                  <a:srgbClr val="595959"/>
                </a:solidFill>
              </a:rPr>
              <a:t>24.09.2024</a:t>
            </a:r>
            <a:endParaRPr lang="de-DE" sz="1800" dirty="0">
              <a:solidFill>
                <a:srgbClr val="595959"/>
              </a:solidFill>
            </a:endParaRPr>
          </a:p>
        </p:txBody>
      </p:sp>
      <p:pic>
        <p:nvPicPr>
          <p:cNvPr id="3" name="Obrázok 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7486EEB-42A1-472C-B883-9ADEFE76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461" y="6372393"/>
            <a:ext cx="1533644" cy="4437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FA8608-808B-6947-D630-A44DBFBAB685}"/>
              </a:ext>
            </a:extLst>
          </p:cNvPr>
          <p:cNvSpPr txBox="1">
            <a:spLocks/>
          </p:cNvSpPr>
          <p:nvPr/>
        </p:nvSpPr>
        <p:spPr>
          <a:xfrm>
            <a:off x="340895" y="492402"/>
            <a:ext cx="8229600" cy="9556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dirty="0">
                <a:solidFill>
                  <a:srgbClr val="0082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Vozidlo vybavené identifikáciou a vážnym zariadením</a:t>
            </a:r>
          </a:p>
        </p:txBody>
      </p:sp>
      <p:pic>
        <p:nvPicPr>
          <p:cNvPr id="8" name="Obrázok 7" descr="Obrázok, na ktorom je vozidlo, text, koleso, exteriér&#10;&#10;Automaticky generovaný popis">
            <a:extLst>
              <a:ext uri="{FF2B5EF4-FFF2-40B4-BE49-F238E27FC236}">
                <a16:creationId xmlns:a16="http://schemas.microsoft.com/office/drawing/2014/main" id="{64C86637-EADE-6C9A-3FBC-299C168A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3" y="2064306"/>
            <a:ext cx="7660105" cy="34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9360</TotalTime>
  <Words>315</Words>
  <Application>Microsoft Office PowerPoint</Application>
  <PresentationFormat>Prezentácia na obrazovke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8" baseType="lpstr">
      <vt:lpstr>MS PGothic</vt:lpstr>
      <vt:lpstr>MS PGothic</vt:lpstr>
      <vt:lpstr>Aptos</vt:lpstr>
      <vt:lpstr>Aptos Display</vt:lpstr>
      <vt:lpstr>Arial</vt:lpstr>
      <vt:lpstr>Calibri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Evidenčný systém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Design Manual</dc:title>
  <dc:creator>Matthias Lindner</dc:creator>
  <cp:lastModifiedBy>EB</cp:lastModifiedBy>
  <cp:revision>134</cp:revision>
  <cp:lastPrinted>2024-09-23T06:04:24Z</cp:lastPrinted>
  <dcterms:created xsi:type="dcterms:W3CDTF">2011-11-30T06:17:08Z</dcterms:created>
  <dcterms:modified xsi:type="dcterms:W3CDTF">2024-11-27T11:57:32Z</dcterms:modified>
</cp:coreProperties>
</file>